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3"/>
  </p:sldMasterIdLst>
  <p:notesMasterIdLst>
    <p:notesMasterId r:id="rId9"/>
  </p:notesMasterIdLst>
  <p:handoutMasterIdLst>
    <p:handoutMasterId r:id="rId10"/>
  </p:handoutMasterIdLst>
  <p:sldIdLst>
    <p:sldId id="259" r:id="rId4"/>
    <p:sldId id="260" r:id="rId5"/>
    <p:sldId id="261" r:id="rId6"/>
    <p:sldId id="262" r:id="rId7"/>
    <p:sldId id="263" r:id="rId8"/>
  </p:sldIdLst>
  <p:sldSz cx="9144000" cy="6858000" type="screen4x3"/>
  <p:notesSz cx="6769100" cy="9906000"/>
  <p:defaultTextStyle>
    <a:defPPr>
      <a:defRPr lang="de-CH"/>
    </a:defPPr>
    <a:lvl1pPr algn="l" rtl="0" eaLnBrk="0" fontAlgn="base" hangingPunct="0">
      <a:spcBef>
        <a:spcPct val="0"/>
      </a:spcBef>
      <a:spcAft>
        <a:spcPct val="0"/>
      </a:spcAft>
      <a:defRPr sz="900" kern="1200">
        <a:solidFill>
          <a:srgbClr val="000099"/>
        </a:solidFill>
        <a:latin typeface="Arial" panose="020B0604020202020204" pitchFamily="34" charset="0"/>
        <a:ea typeface="+mn-ea"/>
        <a:cs typeface="+mn-cs"/>
      </a:defRPr>
    </a:lvl1pPr>
    <a:lvl2pPr marL="457200" algn="l" rtl="0" eaLnBrk="0" fontAlgn="base" hangingPunct="0">
      <a:spcBef>
        <a:spcPct val="0"/>
      </a:spcBef>
      <a:spcAft>
        <a:spcPct val="0"/>
      </a:spcAft>
      <a:defRPr sz="900" kern="1200">
        <a:solidFill>
          <a:srgbClr val="000099"/>
        </a:solidFill>
        <a:latin typeface="Arial" panose="020B0604020202020204" pitchFamily="34" charset="0"/>
        <a:ea typeface="+mn-ea"/>
        <a:cs typeface="+mn-cs"/>
      </a:defRPr>
    </a:lvl2pPr>
    <a:lvl3pPr marL="914400" algn="l" rtl="0" eaLnBrk="0" fontAlgn="base" hangingPunct="0">
      <a:spcBef>
        <a:spcPct val="0"/>
      </a:spcBef>
      <a:spcAft>
        <a:spcPct val="0"/>
      </a:spcAft>
      <a:defRPr sz="900" kern="1200">
        <a:solidFill>
          <a:srgbClr val="000099"/>
        </a:solidFill>
        <a:latin typeface="Arial" panose="020B0604020202020204" pitchFamily="34" charset="0"/>
        <a:ea typeface="+mn-ea"/>
        <a:cs typeface="+mn-cs"/>
      </a:defRPr>
    </a:lvl3pPr>
    <a:lvl4pPr marL="1371600" algn="l" rtl="0" eaLnBrk="0" fontAlgn="base" hangingPunct="0">
      <a:spcBef>
        <a:spcPct val="0"/>
      </a:spcBef>
      <a:spcAft>
        <a:spcPct val="0"/>
      </a:spcAft>
      <a:defRPr sz="900" kern="1200">
        <a:solidFill>
          <a:srgbClr val="000099"/>
        </a:solidFill>
        <a:latin typeface="Arial" panose="020B0604020202020204" pitchFamily="34" charset="0"/>
        <a:ea typeface="+mn-ea"/>
        <a:cs typeface="+mn-cs"/>
      </a:defRPr>
    </a:lvl4pPr>
    <a:lvl5pPr marL="1828800" algn="l" rtl="0" eaLnBrk="0" fontAlgn="base" hangingPunct="0">
      <a:spcBef>
        <a:spcPct val="0"/>
      </a:spcBef>
      <a:spcAft>
        <a:spcPct val="0"/>
      </a:spcAft>
      <a:defRPr sz="900" kern="1200">
        <a:solidFill>
          <a:srgbClr val="000099"/>
        </a:solidFill>
        <a:latin typeface="Arial" panose="020B0604020202020204" pitchFamily="34" charset="0"/>
        <a:ea typeface="+mn-ea"/>
        <a:cs typeface="+mn-cs"/>
      </a:defRPr>
    </a:lvl5pPr>
    <a:lvl6pPr marL="2286000" algn="l" defTabSz="914400" rtl="0" eaLnBrk="1" latinLnBrk="0" hangingPunct="1">
      <a:defRPr sz="900" kern="1200">
        <a:solidFill>
          <a:srgbClr val="000099"/>
        </a:solidFill>
        <a:latin typeface="Arial" panose="020B0604020202020204" pitchFamily="34" charset="0"/>
        <a:ea typeface="+mn-ea"/>
        <a:cs typeface="+mn-cs"/>
      </a:defRPr>
    </a:lvl6pPr>
    <a:lvl7pPr marL="2743200" algn="l" defTabSz="914400" rtl="0" eaLnBrk="1" latinLnBrk="0" hangingPunct="1">
      <a:defRPr sz="900" kern="1200">
        <a:solidFill>
          <a:srgbClr val="000099"/>
        </a:solidFill>
        <a:latin typeface="Arial" panose="020B0604020202020204" pitchFamily="34" charset="0"/>
        <a:ea typeface="+mn-ea"/>
        <a:cs typeface="+mn-cs"/>
      </a:defRPr>
    </a:lvl7pPr>
    <a:lvl8pPr marL="3200400" algn="l" defTabSz="914400" rtl="0" eaLnBrk="1" latinLnBrk="0" hangingPunct="1">
      <a:defRPr sz="900" kern="1200">
        <a:solidFill>
          <a:srgbClr val="000099"/>
        </a:solidFill>
        <a:latin typeface="Arial" panose="020B0604020202020204" pitchFamily="34" charset="0"/>
        <a:ea typeface="+mn-ea"/>
        <a:cs typeface="+mn-cs"/>
      </a:defRPr>
    </a:lvl8pPr>
    <a:lvl9pPr marL="3657600" algn="l" defTabSz="914400" rtl="0" eaLnBrk="1" latinLnBrk="0" hangingPunct="1">
      <a:defRPr sz="900" kern="1200">
        <a:solidFill>
          <a:srgbClr val="000099"/>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0" userDrawn="1">
          <p15:clr>
            <a:srgbClr val="A4A3A4"/>
          </p15:clr>
        </p15:guide>
        <p15:guide id="2" pos="213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3E"/>
    <a:srgbClr val="365F91"/>
    <a:srgbClr val="CCCCCC"/>
    <a:srgbClr val="FF6600"/>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5411" autoAdjust="0"/>
    <p:restoredTop sz="94601" autoAdjust="0"/>
  </p:normalViewPr>
  <p:slideViewPr>
    <p:cSldViewPr>
      <p:cViewPr varScale="1">
        <p:scale>
          <a:sx n="111" d="100"/>
          <a:sy n="111" d="100"/>
        </p:scale>
        <p:origin x="330" y="10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78" d="100"/>
          <a:sy n="78" d="100"/>
        </p:scale>
        <p:origin x="1098" y="90"/>
      </p:cViewPr>
      <p:guideLst>
        <p:guide orient="horz" pos="3120"/>
        <p:guide pos="213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5" Type="http://schemas.microsoft.com/office/2015/10/relationships/revisionInfo" Target="revisionInfo.xml"/><Relationship Id="rId10"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34014" cy="4958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166" tIns="45583" rIns="91166" bIns="45583" numCol="1" anchor="t" anchorCtr="0" compatLnSpc="1">
            <a:prstTxWarp prst="textNoShape">
              <a:avLst/>
            </a:prstTxWarp>
          </a:bodyPr>
          <a:lstStyle>
            <a:lvl1pPr eaLnBrk="1" hangingPunct="1">
              <a:spcBef>
                <a:spcPct val="0"/>
              </a:spcBef>
              <a:defRPr sz="1200">
                <a:solidFill>
                  <a:schemeClr val="tx1"/>
                </a:solidFill>
                <a:latin typeface="Arial" charset="0"/>
              </a:defRPr>
            </a:lvl1pPr>
          </a:lstStyle>
          <a:p>
            <a:pPr>
              <a:defRPr/>
            </a:pPr>
            <a:endParaRPr lang="de-CH"/>
          </a:p>
        </p:txBody>
      </p:sp>
      <p:sp>
        <p:nvSpPr>
          <p:cNvPr id="10243" name="Rectangle 3"/>
          <p:cNvSpPr>
            <a:spLocks noGrp="1" noChangeArrowheads="1"/>
          </p:cNvSpPr>
          <p:nvPr>
            <p:ph type="dt" sz="quarter" idx="1"/>
          </p:nvPr>
        </p:nvSpPr>
        <p:spPr bwMode="auto">
          <a:xfrm>
            <a:off x="3833505" y="0"/>
            <a:ext cx="2934014" cy="4958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166" tIns="45583" rIns="91166" bIns="45583" numCol="1" anchor="t" anchorCtr="0" compatLnSpc="1">
            <a:prstTxWarp prst="textNoShape">
              <a:avLst/>
            </a:prstTxWarp>
          </a:bodyPr>
          <a:lstStyle>
            <a:lvl1pPr algn="r" eaLnBrk="1" hangingPunct="1">
              <a:spcBef>
                <a:spcPct val="0"/>
              </a:spcBef>
              <a:defRPr sz="1200">
                <a:solidFill>
                  <a:schemeClr val="tx1"/>
                </a:solidFill>
                <a:latin typeface="Arial" charset="0"/>
              </a:defRPr>
            </a:lvl1pPr>
          </a:lstStyle>
          <a:p>
            <a:pPr>
              <a:defRPr/>
            </a:pPr>
            <a:endParaRPr lang="de-CH"/>
          </a:p>
        </p:txBody>
      </p:sp>
      <p:sp>
        <p:nvSpPr>
          <p:cNvPr id="10244" name="Rectangle 4"/>
          <p:cNvSpPr>
            <a:spLocks noGrp="1" noChangeArrowheads="1"/>
          </p:cNvSpPr>
          <p:nvPr>
            <p:ph type="ftr" sz="quarter" idx="2"/>
          </p:nvPr>
        </p:nvSpPr>
        <p:spPr bwMode="auto">
          <a:xfrm>
            <a:off x="0" y="9408562"/>
            <a:ext cx="2934014" cy="4958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166" tIns="45583" rIns="91166" bIns="45583" numCol="1" anchor="b" anchorCtr="0" compatLnSpc="1">
            <a:prstTxWarp prst="textNoShape">
              <a:avLst/>
            </a:prstTxWarp>
          </a:bodyPr>
          <a:lstStyle>
            <a:lvl1pPr eaLnBrk="1" hangingPunct="1">
              <a:spcBef>
                <a:spcPct val="0"/>
              </a:spcBef>
              <a:defRPr sz="1200">
                <a:solidFill>
                  <a:schemeClr val="tx1"/>
                </a:solidFill>
                <a:latin typeface="Arial" charset="0"/>
              </a:defRPr>
            </a:lvl1pPr>
          </a:lstStyle>
          <a:p>
            <a:pPr>
              <a:defRPr/>
            </a:pPr>
            <a:endParaRPr lang="de-CH"/>
          </a:p>
        </p:txBody>
      </p:sp>
      <p:sp>
        <p:nvSpPr>
          <p:cNvPr id="10245" name="Rectangle 5"/>
          <p:cNvSpPr>
            <a:spLocks noGrp="1" noChangeArrowheads="1"/>
          </p:cNvSpPr>
          <p:nvPr>
            <p:ph type="sldNum" sz="quarter" idx="3"/>
          </p:nvPr>
        </p:nvSpPr>
        <p:spPr bwMode="auto">
          <a:xfrm>
            <a:off x="3833505" y="9408562"/>
            <a:ext cx="2934014" cy="4958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166" tIns="45583" rIns="91166" bIns="45583" numCol="1" anchor="b" anchorCtr="0" compatLnSpc="1">
            <a:prstTxWarp prst="textNoShape">
              <a:avLst/>
            </a:prstTxWarp>
          </a:bodyPr>
          <a:lstStyle>
            <a:lvl1pPr algn="r" eaLnBrk="1" hangingPunct="1">
              <a:defRPr sz="1200">
                <a:solidFill>
                  <a:schemeClr val="tx1"/>
                </a:solidFill>
              </a:defRPr>
            </a:lvl1pPr>
          </a:lstStyle>
          <a:p>
            <a:fld id="{7411F4BD-234D-4D40-A412-FA565C6BD4B1}" type="slidenum">
              <a:rPr lang="de-CH" altLang="de-DE"/>
              <a:pPr/>
              <a:t>‹Nr.›</a:t>
            </a:fld>
            <a:endParaRPr lang="fr-CH" altLang="de-DE"/>
          </a:p>
        </p:txBody>
      </p:sp>
    </p:spTree>
    <p:extLst>
      <p:ext uri="{BB962C8B-B14F-4D97-AF65-F5344CB8AC3E}">
        <p14:creationId xmlns:p14="http://schemas.microsoft.com/office/powerpoint/2010/main" val="24106225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34014" cy="4958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166" tIns="45583" rIns="91166" bIns="45583" numCol="1" anchor="t" anchorCtr="0" compatLnSpc="1">
            <a:prstTxWarp prst="textNoShape">
              <a:avLst/>
            </a:prstTxWarp>
          </a:bodyPr>
          <a:lstStyle>
            <a:lvl1pPr eaLnBrk="1" hangingPunct="1">
              <a:spcBef>
                <a:spcPct val="0"/>
              </a:spcBef>
              <a:defRPr sz="1200">
                <a:solidFill>
                  <a:schemeClr val="tx1"/>
                </a:solidFill>
                <a:latin typeface="Arial" charset="0"/>
              </a:defRPr>
            </a:lvl1pPr>
          </a:lstStyle>
          <a:p>
            <a:pPr>
              <a:defRPr/>
            </a:pPr>
            <a:endParaRPr lang="de-CH"/>
          </a:p>
        </p:txBody>
      </p:sp>
      <p:sp>
        <p:nvSpPr>
          <p:cNvPr id="8195" name="Rectangle 3"/>
          <p:cNvSpPr>
            <a:spLocks noGrp="1" noChangeArrowheads="1"/>
          </p:cNvSpPr>
          <p:nvPr>
            <p:ph type="dt" idx="1"/>
          </p:nvPr>
        </p:nvSpPr>
        <p:spPr bwMode="auto">
          <a:xfrm>
            <a:off x="3833505" y="0"/>
            <a:ext cx="2934014" cy="4958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166" tIns="45583" rIns="91166" bIns="45583" numCol="1" anchor="t" anchorCtr="0" compatLnSpc="1">
            <a:prstTxWarp prst="textNoShape">
              <a:avLst/>
            </a:prstTxWarp>
          </a:bodyPr>
          <a:lstStyle>
            <a:lvl1pPr algn="r" eaLnBrk="1" hangingPunct="1">
              <a:spcBef>
                <a:spcPct val="0"/>
              </a:spcBef>
              <a:defRPr sz="1200">
                <a:solidFill>
                  <a:schemeClr val="tx1"/>
                </a:solidFill>
                <a:latin typeface="Arial" charset="0"/>
              </a:defRPr>
            </a:lvl1pPr>
          </a:lstStyle>
          <a:p>
            <a:pPr>
              <a:defRPr/>
            </a:pPr>
            <a:endParaRPr lang="de-CH"/>
          </a:p>
        </p:txBody>
      </p:sp>
      <p:sp>
        <p:nvSpPr>
          <p:cNvPr id="3076" name="Rectangle 4"/>
          <p:cNvSpPr>
            <a:spLocks noGrp="1" noRot="1" noChangeAspect="1" noChangeArrowheads="1" noTextEdit="1"/>
          </p:cNvSpPr>
          <p:nvPr>
            <p:ph type="sldImg" idx="2"/>
          </p:nvPr>
        </p:nvSpPr>
        <p:spPr bwMode="auto">
          <a:xfrm>
            <a:off x="908050" y="742950"/>
            <a:ext cx="4953000" cy="37147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7" name="Rectangle 5"/>
          <p:cNvSpPr>
            <a:spLocks noGrp="1" noChangeArrowheads="1"/>
          </p:cNvSpPr>
          <p:nvPr>
            <p:ph type="body" sz="quarter" idx="3"/>
          </p:nvPr>
        </p:nvSpPr>
        <p:spPr bwMode="auto">
          <a:xfrm>
            <a:off x="676594" y="4705073"/>
            <a:ext cx="5415912" cy="4457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166" tIns="45583" rIns="91166" bIns="45583" numCol="1" anchor="t" anchorCtr="0" compatLnSpc="1">
            <a:prstTxWarp prst="textNoShape">
              <a:avLst/>
            </a:prstTxWarp>
          </a:bodyPr>
          <a:lstStyle/>
          <a:p>
            <a:pPr lvl="0"/>
            <a:r>
              <a:rPr lang="de-CH" noProof="0"/>
              <a:t>Textmasterformate durch Klicken bearbeiten</a:t>
            </a:r>
          </a:p>
          <a:p>
            <a:pPr lvl="1"/>
            <a:r>
              <a:rPr lang="de-CH" noProof="0"/>
              <a:t>Zweite Ebene</a:t>
            </a:r>
          </a:p>
          <a:p>
            <a:pPr lvl="2"/>
            <a:r>
              <a:rPr lang="de-CH" noProof="0"/>
              <a:t>Dritte Ebene</a:t>
            </a:r>
          </a:p>
          <a:p>
            <a:pPr lvl="3"/>
            <a:r>
              <a:rPr lang="de-CH" noProof="0"/>
              <a:t>Vierte Ebene</a:t>
            </a:r>
          </a:p>
          <a:p>
            <a:pPr lvl="4"/>
            <a:r>
              <a:rPr lang="de-CH" noProof="0"/>
              <a:t>Fünfte Ebene</a:t>
            </a:r>
          </a:p>
        </p:txBody>
      </p:sp>
      <p:sp>
        <p:nvSpPr>
          <p:cNvPr id="8198" name="Rectangle 6"/>
          <p:cNvSpPr>
            <a:spLocks noGrp="1" noChangeArrowheads="1"/>
          </p:cNvSpPr>
          <p:nvPr>
            <p:ph type="ftr" sz="quarter" idx="4"/>
          </p:nvPr>
        </p:nvSpPr>
        <p:spPr bwMode="auto">
          <a:xfrm>
            <a:off x="0" y="9408562"/>
            <a:ext cx="2934014" cy="4958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166" tIns="45583" rIns="91166" bIns="45583" numCol="1" anchor="b" anchorCtr="0" compatLnSpc="1">
            <a:prstTxWarp prst="textNoShape">
              <a:avLst/>
            </a:prstTxWarp>
          </a:bodyPr>
          <a:lstStyle>
            <a:lvl1pPr eaLnBrk="1" hangingPunct="1">
              <a:spcBef>
                <a:spcPct val="0"/>
              </a:spcBef>
              <a:defRPr sz="1200">
                <a:solidFill>
                  <a:schemeClr val="tx1"/>
                </a:solidFill>
                <a:latin typeface="Arial" charset="0"/>
              </a:defRPr>
            </a:lvl1pPr>
          </a:lstStyle>
          <a:p>
            <a:pPr>
              <a:defRPr/>
            </a:pPr>
            <a:endParaRPr lang="de-CH"/>
          </a:p>
        </p:txBody>
      </p:sp>
      <p:sp>
        <p:nvSpPr>
          <p:cNvPr id="8199" name="Rectangle 7"/>
          <p:cNvSpPr>
            <a:spLocks noGrp="1" noChangeArrowheads="1"/>
          </p:cNvSpPr>
          <p:nvPr>
            <p:ph type="sldNum" sz="quarter" idx="5"/>
          </p:nvPr>
        </p:nvSpPr>
        <p:spPr bwMode="auto">
          <a:xfrm>
            <a:off x="3833505" y="9408562"/>
            <a:ext cx="2934014" cy="4958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166" tIns="45583" rIns="91166" bIns="45583" numCol="1" anchor="b" anchorCtr="0" compatLnSpc="1">
            <a:prstTxWarp prst="textNoShape">
              <a:avLst/>
            </a:prstTxWarp>
          </a:bodyPr>
          <a:lstStyle>
            <a:lvl1pPr algn="r" eaLnBrk="1" hangingPunct="1">
              <a:defRPr sz="1200">
                <a:solidFill>
                  <a:schemeClr val="tx1"/>
                </a:solidFill>
              </a:defRPr>
            </a:lvl1pPr>
          </a:lstStyle>
          <a:p>
            <a:fld id="{97061093-4650-443A-9823-6972F4A09073}" type="slidenum">
              <a:rPr lang="de-CH" altLang="de-DE"/>
              <a:pPr/>
              <a:t>‹Nr.›</a:t>
            </a:fld>
            <a:endParaRPr lang="fr-CH" altLang="de-DE"/>
          </a:p>
        </p:txBody>
      </p:sp>
    </p:spTree>
    <p:extLst>
      <p:ext uri="{BB962C8B-B14F-4D97-AF65-F5344CB8AC3E}">
        <p14:creationId xmlns:p14="http://schemas.microsoft.com/office/powerpoint/2010/main" val="31517573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fld id="{97061093-4650-443A-9823-6972F4A09073}" type="slidenum">
              <a:rPr lang="de-CH" altLang="de-DE" smtClean="0"/>
              <a:pPr/>
              <a:t>1</a:t>
            </a:fld>
            <a:endParaRPr lang="fr-CH" altLang="de-DE"/>
          </a:p>
        </p:txBody>
      </p:sp>
    </p:spTree>
    <p:extLst>
      <p:ext uri="{BB962C8B-B14F-4D97-AF65-F5344CB8AC3E}">
        <p14:creationId xmlns:p14="http://schemas.microsoft.com/office/powerpoint/2010/main" val="4820661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endParaRPr lang="de-CH"/>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endParaRPr lang="de-CH"/>
          </a:p>
        </p:txBody>
      </p:sp>
      <p:sp>
        <p:nvSpPr>
          <p:cNvPr id="4" name="Rectangle 4"/>
          <p:cNvSpPr>
            <a:spLocks noGrp="1" noChangeArrowheads="1"/>
          </p:cNvSpPr>
          <p:nvPr>
            <p:ph type="dt" sz="half" idx="10"/>
          </p:nvPr>
        </p:nvSpPr>
        <p:spPr>
          <a:ln/>
        </p:spPr>
        <p:txBody>
          <a:bodyPr/>
          <a:lstStyle>
            <a:lvl1pPr>
              <a:defRPr/>
            </a:lvl1pPr>
          </a:lstStyle>
          <a:p>
            <a:pPr>
              <a:defRPr/>
            </a:pPr>
            <a:endParaRPr lang="de-CH"/>
          </a:p>
        </p:txBody>
      </p:sp>
      <p:sp>
        <p:nvSpPr>
          <p:cNvPr id="5" name="Rectangle 5"/>
          <p:cNvSpPr>
            <a:spLocks noGrp="1" noChangeArrowheads="1"/>
          </p:cNvSpPr>
          <p:nvPr>
            <p:ph type="ftr" sz="quarter" idx="11"/>
          </p:nvPr>
        </p:nvSpPr>
        <p:spPr>
          <a:ln/>
        </p:spPr>
        <p:txBody>
          <a:bodyPr/>
          <a:lstStyle>
            <a:lvl1pPr>
              <a:defRPr/>
            </a:lvl1pPr>
          </a:lstStyle>
          <a:p>
            <a:pPr>
              <a:defRPr/>
            </a:pPr>
            <a:endParaRPr lang="de-CH"/>
          </a:p>
        </p:txBody>
      </p:sp>
      <p:sp>
        <p:nvSpPr>
          <p:cNvPr id="6" name="Rectangle 6"/>
          <p:cNvSpPr>
            <a:spLocks noGrp="1" noChangeArrowheads="1"/>
          </p:cNvSpPr>
          <p:nvPr>
            <p:ph type="sldNum" sz="quarter" idx="12"/>
          </p:nvPr>
        </p:nvSpPr>
        <p:spPr>
          <a:ln/>
        </p:spPr>
        <p:txBody>
          <a:bodyPr/>
          <a:lstStyle>
            <a:lvl1pPr>
              <a:defRPr/>
            </a:lvl1pPr>
          </a:lstStyle>
          <a:p>
            <a:fld id="{5B05EABC-C693-4A38-BCC1-E267AF501559}" type="slidenum">
              <a:rPr lang="de-CH" altLang="de-DE"/>
              <a:pPr/>
              <a:t>‹Nr.›</a:t>
            </a:fld>
            <a:endParaRPr lang="de-CH" altLang="de-DE"/>
          </a:p>
        </p:txBody>
      </p:sp>
    </p:spTree>
    <p:extLst>
      <p:ext uri="{BB962C8B-B14F-4D97-AF65-F5344CB8AC3E}">
        <p14:creationId xmlns:p14="http://schemas.microsoft.com/office/powerpoint/2010/main" val="3191385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Rectangle 4"/>
          <p:cNvSpPr>
            <a:spLocks noGrp="1" noChangeArrowheads="1"/>
          </p:cNvSpPr>
          <p:nvPr>
            <p:ph type="dt" sz="half" idx="10"/>
          </p:nvPr>
        </p:nvSpPr>
        <p:spPr>
          <a:ln/>
        </p:spPr>
        <p:txBody>
          <a:bodyPr/>
          <a:lstStyle>
            <a:lvl1pPr>
              <a:defRPr/>
            </a:lvl1pPr>
          </a:lstStyle>
          <a:p>
            <a:pPr>
              <a:defRPr/>
            </a:pPr>
            <a:endParaRPr lang="de-CH"/>
          </a:p>
        </p:txBody>
      </p:sp>
      <p:sp>
        <p:nvSpPr>
          <p:cNvPr id="5" name="Rectangle 5"/>
          <p:cNvSpPr>
            <a:spLocks noGrp="1" noChangeArrowheads="1"/>
          </p:cNvSpPr>
          <p:nvPr>
            <p:ph type="ftr" sz="quarter" idx="11"/>
          </p:nvPr>
        </p:nvSpPr>
        <p:spPr>
          <a:ln/>
        </p:spPr>
        <p:txBody>
          <a:bodyPr/>
          <a:lstStyle>
            <a:lvl1pPr>
              <a:defRPr/>
            </a:lvl1pPr>
          </a:lstStyle>
          <a:p>
            <a:pPr>
              <a:defRPr/>
            </a:pPr>
            <a:endParaRPr lang="de-CH"/>
          </a:p>
        </p:txBody>
      </p:sp>
      <p:sp>
        <p:nvSpPr>
          <p:cNvPr id="6" name="Rectangle 6"/>
          <p:cNvSpPr>
            <a:spLocks noGrp="1" noChangeArrowheads="1"/>
          </p:cNvSpPr>
          <p:nvPr>
            <p:ph type="sldNum" sz="quarter" idx="12"/>
          </p:nvPr>
        </p:nvSpPr>
        <p:spPr>
          <a:ln/>
        </p:spPr>
        <p:txBody>
          <a:bodyPr/>
          <a:lstStyle>
            <a:lvl1pPr>
              <a:defRPr/>
            </a:lvl1pPr>
          </a:lstStyle>
          <a:p>
            <a:fld id="{14CFE799-6285-4B84-99B2-404807E3024D}" type="slidenum">
              <a:rPr lang="de-CH" altLang="de-DE"/>
              <a:pPr/>
              <a:t>‹Nr.›</a:t>
            </a:fld>
            <a:endParaRPr lang="de-CH" altLang="de-DE"/>
          </a:p>
        </p:txBody>
      </p:sp>
    </p:spTree>
    <p:extLst>
      <p:ext uri="{BB962C8B-B14F-4D97-AF65-F5344CB8AC3E}">
        <p14:creationId xmlns:p14="http://schemas.microsoft.com/office/powerpoint/2010/main" val="3648004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870700" y="203200"/>
            <a:ext cx="2273300" cy="5807075"/>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46038" y="203200"/>
            <a:ext cx="6672262" cy="580707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Rectangle 4"/>
          <p:cNvSpPr>
            <a:spLocks noGrp="1" noChangeArrowheads="1"/>
          </p:cNvSpPr>
          <p:nvPr>
            <p:ph type="dt" sz="half" idx="10"/>
          </p:nvPr>
        </p:nvSpPr>
        <p:spPr>
          <a:ln/>
        </p:spPr>
        <p:txBody>
          <a:bodyPr/>
          <a:lstStyle>
            <a:lvl1pPr>
              <a:defRPr/>
            </a:lvl1pPr>
          </a:lstStyle>
          <a:p>
            <a:pPr>
              <a:defRPr/>
            </a:pPr>
            <a:endParaRPr lang="de-CH"/>
          </a:p>
        </p:txBody>
      </p:sp>
      <p:sp>
        <p:nvSpPr>
          <p:cNvPr id="5" name="Rectangle 5"/>
          <p:cNvSpPr>
            <a:spLocks noGrp="1" noChangeArrowheads="1"/>
          </p:cNvSpPr>
          <p:nvPr>
            <p:ph type="ftr" sz="quarter" idx="11"/>
          </p:nvPr>
        </p:nvSpPr>
        <p:spPr>
          <a:ln/>
        </p:spPr>
        <p:txBody>
          <a:bodyPr/>
          <a:lstStyle>
            <a:lvl1pPr>
              <a:defRPr/>
            </a:lvl1pPr>
          </a:lstStyle>
          <a:p>
            <a:pPr>
              <a:defRPr/>
            </a:pPr>
            <a:endParaRPr lang="de-CH"/>
          </a:p>
        </p:txBody>
      </p:sp>
      <p:sp>
        <p:nvSpPr>
          <p:cNvPr id="6" name="Rectangle 6"/>
          <p:cNvSpPr>
            <a:spLocks noGrp="1" noChangeArrowheads="1"/>
          </p:cNvSpPr>
          <p:nvPr>
            <p:ph type="sldNum" sz="quarter" idx="12"/>
          </p:nvPr>
        </p:nvSpPr>
        <p:spPr>
          <a:ln/>
        </p:spPr>
        <p:txBody>
          <a:bodyPr/>
          <a:lstStyle>
            <a:lvl1pPr>
              <a:defRPr/>
            </a:lvl1pPr>
          </a:lstStyle>
          <a:p>
            <a:fld id="{E04B8DB6-4826-4A89-A39B-9570B8F902FF}" type="slidenum">
              <a:rPr lang="de-CH" altLang="de-DE"/>
              <a:pPr/>
              <a:t>‹Nr.›</a:t>
            </a:fld>
            <a:endParaRPr lang="de-CH" altLang="de-DE"/>
          </a:p>
        </p:txBody>
      </p:sp>
    </p:spTree>
    <p:extLst>
      <p:ext uri="{BB962C8B-B14F-4D97-AF65-F5344CB8AC3E}">
        <p14:creationId xmlns:p14="http://schemas.microsoft.com/office/powerpoint/2010/main" val="3333266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Rectangle 4"/>
          <p:cNvSpPr>
            <a:spLocks noGrp="1" noChangeArrowheads="1"/>
          </p:cNvSpPr>
          <p:nvPr>
            <p:ph type="dt" sz="half" idx="10"/>
          </p:nvPr>
        </p:nvSpPr>
        <p:spPr>
          <a:ln/>
        </p:spPr>
        <p:txBody>
          <a:bodyPr/>
          <a:lstStyle>
            <a:lvl1pPr>
              <a:defRPr/>
            </a:lvl1pPr>
          </a:lstStyle>
          <a:p>
            <a:pPr>
              <a:defRPr/>
            </a:pPr>
            <a:endParaRPr lang="de-CH" dirty="0"/>
          </a:p>
        </p:txBody>
      </p:sp>
      <p:sp>
        <p:nvSpPr>
          <p:cNvPr id="5" name="Rectangle 5"/>
          <p:cNvSpPr>
            <a:spLocks noGrp="1" noChangeArrowheads="1"/>
          </p:cNvSpPr>
          <p:nvPr>
            <p:ph type="ftr" sz="quarter" idx="11"/>
          </p:nvPr>
        </p:nvSpPr>
        <p:spPr>
          <a:ln/>
        </p:spPr>
        <p:txBody>
          <a:bodyPr/>
          <a:lstStyle>
            <a:lvl1pPr>
              <a:defRPr/>
            </a:lvl1pPr>
          </a:lstStyle>
          <a:p>
            <a:pPr>
              <a:defRPr/>
            </a:pPr>
            <a:endParaRPr lang="de-CH"/>
          </a:p>
        </p:txBody>
      </p:sp>
      <p:sp>
        <p:nvSpPr>
          <p:cNvPr id="6" name="Rectangle 6"/>
          <p:cNvSpPr>
            <a:spLocks noGrp="1" noChangeArrowheads="1"/>
          </p:cNvSpPr>
          <p:nvPr>
            <p:ph type="sldNum" sz="quarter" idx="12"/>
          </p:nvPr>
        </p:nvSpPr>
        <p:spPr>
          <a:ln/>
        </p:spPr>
        <p:txBody>
          <a:bodyPr/>
          <a:lstStyle>
            <a:lvl1pPr>
              <a:defRPr/>
            </a:lvl1pPr>
          </a:lstStyle>
          <a:p>
            <a:fld id="{1D11766F-0794-4546-84CD-7EE0D2CD55AE}" type="slidenum">
              <a:rPr lang="de-CH" altLang="de-DE"/>
              <a:pPr/>
              <a:t>‹Nr.›</a:t>
            </a:fld>
            <a:endParaRPr lang="de-CH" altLang="de-DE"/>
          </a:p>
        </p:txBody>
      </p:sp>
      <p:pic>
        <p:nvPicPr>
          <p:cNvPr id="7" name="Grafik 6">
            <a:extLst>
              <a:ext uri="{FF2B5EF4-FFF2-40B4-BE49-F238E27FC236}">
                <a16:creationId xmlns:a16="http://schemas.microsoft.com/office/drawing/2014/main" id="{4E417E64-88B4-4619-9EE7-84056DF8C49E}"/>
              </a:ext>
            </a:extLst>
          </p:cNvPr>
          <p:cNvPicPr/>
          <p:nvPr userDrawn="1"/>
        </p:nvPicPr>
        <p:blipFill rotWithShape="1">
          <a:blip r:embed="rId2">
            <a:extLst>
              <a:ext uri="{28A0092B-C50C-407E-A947-70E740481C1C}">
                <a14:useLocalDpi xmlns:a14="http://schemas.microsoft.com/office/drawing/2010/main" val="0"/>
              </a:ext>
            </a:extLst>
          </a:blip>
          <a:srcRect l="1" t="88135" r="49209" b="-1571"/>
          <a:stretch/>
        </p:blipFill>
        <p:spPr bwMode="auto">
          <a:xfrm>
            <a:off x="457200" y="6267390"/>
            <a:ext cx="1300346" cy="442148"/>
          </a:xfrm>
          <a:prstGeom prst="rect">
            <a:avLst/>
          </a:prstGeom>
          <a:ln>
            <a:noFill/>
          </a:ln>
          <a:extLst>
            <a:ext uri="{53640926-AAD7-44D8-BBD7-CCE9431645EC}">
              <a14:shadowObscured xmlns:a14="http://schemas.microsoft.com/office/drawing/2010/main"/>
            </a:ext>
          </a:extLst>
        </p:spPr>
      </p:pic>
      <p:pic>
        <p:nvPicPr>
          <p:cNvPr id="8" name="Grafik 7" descr="C:\Users\praktikum\AppData\Local\Microsoft\Windows\INetCache\Content.Word\logo_JM_ob_rz_f.png">
            <a:extLst>
              <a:ext uri="{FF2B5EF4-FFF2-40B4-BE49-F238E27FC236}">
                <a16:creationId xmlns:a16="http://schemas.microsoft.com/office/drawing/2014/main" id="{8C2217CD-2F14-4D2F-9542-003491116330}"/>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918326" y="6245225"/>
            <a:ext cx="768474" cy="504056"/>
          </a:xfrm>
          <a:prstGeom prst="rect">
            <a:avLst/>
          </a:prstGeom>
          <a:noFill/>
          <a:ln>
            <a:noFill/>
          </a:ln>
        </p:spPr>
      </p:pic>
    </p:spTree>
    <p:extLst>
      <p:ext uri="{BB962C8B-B14F-4D97-AF65-F5344CB8AC3E}">
        <p14:creationId xmlns:p14="http://schemas.microsoft.com/office/powerpoint/2010/main" val="2514198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endParaRPr lang="de-CH"/>
          </a:p>
        </p:txBody>
      </p:sp>
      <p:sp>
        <p:nvSpPr>
          <p:cNvPr id="5" name="Rectangle 5"/>
          <p:cNvSpPr>
            <a:spLocks noGrp="1" noChangeArrowheads="1"/>
          </p:cNvSpPr>
          <p:nvPr>
            <p:ph type="ftr" sz="quarter" idx="11"/>
          </p:nvPr>
        </p:nvSpPr>
        <p:spPr>
          <a:ln/>
        </p:spPr>
        <p:txBody>
          <a:bodyPr/>
          <a:lstStyle>
            <a:lvl1pPr>
              <a:defRPr/>
            </a:lvl1pPr>
          </a:lstStyle>
          <a:p>
            <a:pPr>
              <a:defRPr/>
            </a:pPr>
            <a:endParaRPr lang="de-CH"/>
          </a:p>
        </p:txBody>
      </p:sp>
      <p:sp>
        <p:nvSpPr>
          <p:cNvPr id="6" name="Rectangle 6"/>
          <p:cNvSpPr>
            <a:spLocks noGrp="1" noChangeArrowheads="1"/>
          </p:cNvSpPr>
          <p:nvPr>
            <p:ph type="sldNum" sz="quarter" idx="12"/>
          </p:nvPr>
        </p:nvSpPr>
        <p:spPr>
          <a:ln/>
        </p:spPr>
        <p:txBody>
          <a:bodyPr/>
          <a:lstStyle>
            <a:lvl1pPr>
              <a:defRPr/>
            </a:lvl1pPr>
          </a:lstStyle>
          <a:p>
            <a:fld id="{10DF932F-E9DC-4C2D-BC7D-75ACD9735EFC}" type="slidenum">
              <a:rPr lang="de-CH" altLang="de-DE"/>
              <a:pPr/>
              <a:t>‹Nr.›</a:t>
            </a:fld>
            <a:endParaRPr lang="de-CH" altLang="de-DE"/>
          </a:p>
        </p:txBody>
      </p:sp>
    </p:spTree>
    <p:extLst>
      <p:ext uri="{BB962C8B-B14F-4D97-AF65-F5344CB8AC3E}">
        <p14:creationId xmlns:p14="http://schemas.microsoft.com/office/powerpoint/2010/main" val="187069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DE" dirty="0"/>
              <a:t>Datenschutz - Straftatbestand</a:t>
            </a:r>
            <a:endParaRPr lang="de-CH" dirty="0"/>
          </a:p>
        </p:txBody>
      </p:sp>
      <p:sp>
        <p:nvSpPr>
          <p:cNvPr id="3" name="Inhaltsplatzhalter 2"/>
          <p:cNvSpPr>
            <a:spLocks noGrp="1"/>
          </p:cNvSpPr>
          <p:nvPr>
            <p:ph sz="half" idx="1"/>
          </p:nvPr>
        </p:nvSpPr>
        <p:spPr>
          <a:xfrm>
            <a:off x="457200" y="1484313"/>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de-CH" dirty="0"/>
          </a:p>
        </p:txBody>
      </p:sp>
      <p:sp>
        <p:nvSpPr>
          <p:cNvPr id="4" name="Inhaltsplatzhalter 3"/>
          <p:cNvSpPr>
            <a:spLocks noGrp="1"/>
          </p:cNvSpPr>
          <p:nvPr>
            <p:ph sz="half" idx="2"/>
          </p:nvPr>
        </p:nvSpPr>
        <p:spPr>
          <a:xfrm>
            <a:off x="4648200" y="1484313"/>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Rectangle 4"/>
          <p:cNvSpPr>
            <a:spLocks noGrp="1" noChangeArrowheads="1"/>
          </p:cNvSpPr>
          <p:nvPr>
            <p:ph type="dt" sz="half" idx="10"/>
          </p:nvPr>
        </p:nvSpPr>
        <p:spPr>
          <a:ln/>
        </p:spPr>
        <p:txBody>
          <a:bodyPr/>
          <a:lstStyle>
            <a:lvl1pPr>
              <a:defRPr/>
            </a:lvl1pPr>
          </a:lstStyle>
          <a:p>
            <a:pPr>
              <a:defRPr/>
            </a:pPr>
            <a:endParaRPr lang="de-CH"/>
          </a:p>
        </p:txBody>
      </p:sp>
      <p:sp>
        <p:nvSpPr>
          <p:cNvPr id="6" name="Rectangle 5"/>
          <p:cNvSpPr>
            <a:spLocks noGrp="1" noChangeArrowheads="1"/>
          </p:cNvSpPr>
          <p:nvPr>
            <p:ph type="ftr" sz="quarter" idx="11"/>
          </p:nvPr>
        </p:nvSpPr>
        <p:spPr>
          <a:ln/>
        </p:spPr>
        <p:txBody>
          <a:bodyPr/>
          <a:lstStyle>
            <a:lvl1pPr>
              <a:defRPr/>
            </a:lvl1pPr>
          </a:lstStyle>
          <a:p>
            <a:pPr>
              <a:defRPr/>
            </a:pPr>
            <a:endParaRPr lang="de-CH"/>
          </a:p>
        </p:txBody>
      </p:sp>
      <p:sp>
        <p:nvSpPr>
          <p:cNvPr id="7" name="Rectangle 6"/>
          <p:cNvSpPr>
            <a:spLocks noGrp="1" noChangeArrowheads="1"/>
          </p:cNvSpPr>
          <p:nvPr>
            <p:ph type="sldNum" sz="quarter" idx="12"/>
          </p:nvPr>
        </p:nvSpPr>
        <p:spPr>
          <a:ln/>
        </p:spPr>
        <p:txBody>
          <a:bodyPr/>
          <a:lstStyle>
            <a:lvl1pPr>
              <a:defRPr/>
            </a:lvl1pPr>
          </a:lstStyle>
          <a:p>
            <a:fld id="{2BD4F52E-E157-4663-9F67-ECD3148962E5}" type="slidenum">
              <a:rPr lang="de-CH" altLang="de-DE"/>
              <a:pPr/>
              <a:t>‹Nr.›</a:t>
            </a:fld>
            <a:endParaRPr lang="de-CH" altLang="de-DE"/>
          </a:p>
        </p:txBody>
      </p:sp>
    </p:spTree>
    <p:extLst>
      <p:ext uri="{BB962C8B-B14F-4D97-AF65-F5344CB8AC3E}">
        <p14:creationId xmlns:p14="http://schemas.microsoft.com/office/powerpoint/2010/main" val="2994019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Rectangle 4"/>
          <p:cNvSpPr>
            <a:spLocks noGrp="1" noChangeArrowheads="1"/>
          </p:cNvSpPr>
          <p:nvPr>
            <p:ph type="dt" sz="half" idx="10"/>
          </p:nvPr>
        </p:nvSpPr>
        <p:spPr>
          <a:ln/>
        </p:spPr>
        <p:txBody>
          <a:bodyPr/>
          <a:lstStyle>
            <a:lvl1pPr>
              <a:defRPr/>
            </a:lvl1pPr>
          </a:lstStyle>
          <a:p>
            <a:pPr>
              <a:defRPr/>
            </a:pPr>
            <a:endParaRPr lang="de-CH"/>
          </a:p>
        </p:txBody>
      </p:sp>
      <p:sp>
        <p:nvSpPr>
          <p:cNvPr id="8" name="Rectangle 5"/>
          <p:cNvSpPr>
            <a:spLocks noGrp="1" noChangeArrowheads="1"/>
          </p:cNvSpPr>
          <p:nvPr>
            <p:ph type="ftr" sz="quarter" idx="11"/>
          </p:nvPr>
        </p:nvSpPr>
        <p:spPr>
          <a:ln/>
        </p:spPr>
        <p:txBody>
          <a:bodyPr/>
          <a:lstStyle>
            <a:lvl1pPr>
              <a:defRPr/>
            </a:lvl1pPr>
          </a:lstStyle>
          <a:p>
            <a:pPr>
              <a:defRPr/>
            </a:pPr>
            <a:endParaRPr lang="de-CH"/>
          </a:p>
        </p:txBody>
      </p:sp>
      <p:sp>
        <p:nvSpPr>
          <p:cNvPr id="9" name="Rectangle 6"/>
          <p:cNvSpPr>
            <a:spLocks noGrp="1" noChangeArrowheads="1"/>
          </p:cNvSpPr>
          <p:nvPr>
            <p:ph type="sldNum" sz="quarter" idx="12"/>
          </p:nvPr>
        </p:nvSpPr>
        <p:spPr>
          <a:ln/>
        </p:spPr>
        <p:txBody>
          <a:bodyPr/>
          <a:lstStyle>
            <a:lvl1pPr>
              <a:defRPr/>
            </a:lvl1pPr>
          </a:lstStyle>
          <a:p>
            <a:fld id="{32EBECD3-F71A-4107-8F0F-316769125ECB}" type="slidenum">
              <a:rPr lang="de-CH" altLang="de-DE"/>
              <a:pPr/>
              <a:t>‹Nr.›</a:t>
            </a:fld>
            <a:endParaRPr lang="de-CH" altLang="de-DE"/>
          </a:p>
        </p:txBody>
      </p:sp>
    </p:spTree>
    <p:extLst>
      <p:ext uri="{BB962C8B-B14F-4D97-AF65-F5344CB8AC3E}">
        <p14:creationId xmlns:p14="http://schemas.microsoft.com/office/powerpoint/2010/main" val="3059028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Rectangle 4"/>
          <p:cNvSpPr>
            <a:spLocks noGrp="1" noChangeArrowheads="1"/>
          </p:cNvSpPr>
          <p:nvPr>
            <p:ph type="dt" sz="half" idx="10"/>
          </p:nvPr>
        </p:nvSpPr>
        <p:spPr>
          <a:ln/>
        </p:spPr>
        <p:txBody>
          <a:bodyPr/>
          <a:lstStyle>
            <a:lvl1pPr>
              <a:defRPr/>
            </a:lvl1pPr>
          </a:lstStyle>
          <a:p>
            <a:pPr>
              <a:defRPr/>
            </a:pPr>
            <a:endParaRPr lang="de-CH"/>
          </a:p>
        </p:txBody>
      </p:sp>
      <p:sp>
        <p:nvSpPr>
          <p:cNvPr id="4" name="Rectangle 5"/>
          <p:cNvSpPr>
            <a:spLocks noGrp="1" noChangeArrowheads="1"/>
          </p:cNvSpPr>
          <p:nvPr>
            <p:ph type="ftr" sz="quarter" idx="11"/>
          </p:nvPr>
        </p:nvSpPr>
        <p:spPr>
          <a:ln/>
        </p:spPr>
        <p:txBody>
          <a:bodyPr/>
          <a:lstStyle>
            <a:lvl1pPr>
              <a:defRPr/>
            </a:lvl1pPr>
          </a:lstStyle>
          <a:p>
            <a:pPr>
              <a:defRPr/>
            </a:pPr>
            <a:endParaRPr lang="de-CH"/>
          </a:p>
        </p:txBody>
      </p:sp>
      <p:sp>
        <p:nvSpPr>
          <p:cNvPr id="5" name="Rectangle 6"/>
          <p:cNvSpPr>
            <a:spLocks noGrp="1" noChangeArrowheads="1"/>
          </p:cNvSpPr>
          <p:nvPr>
            <p:ph type="sldNum" sz="quarter" idx="12"/>
          </p:nvPr>
        </p:nvSpPr>
        <p:spPr>
          <a:ln/>
        </p:spPr>
        <p:txBody>
          <a:bodyPr/>
          <a:lstStyle>
            <a:lvl1pPr>
              <a:defRPr/>
            </a:lvl1pPr>
          </a:lstStyle>
          <a:p>
            <a:fld id="{CAC0A8EE-32D5-45DB-9A5C-780DFB7C3ABB}" type="slidenum">
              <a:rPr lang="de-CH" altLang="de-DE"/>
              <a:pPr/>
              <a:t>‹Nr.›</a:t>
            </a:fld>
            <a:endParaRPr lang="de-CH" altLang="de-DE"/>
          </a:p>
        </p:txBody>
      </p:sp>
    </p:spTree>
    <p:extLst>
      <p:ext uri="{BB962C8B-B14F-4D97-AF65-F5344CB8AC3E}">
        <p14:creationId xmlns:p14="http://schemas.microsoft.com/office/powerpoint/2010/main" val="2054131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de-CH"/>
          </a:p>
        </p:txBody>
      </p:sp>
      <p:sp>
        <p:nvSpPr>
          <p:cNvPr id="3" name="Rectangle 5"/>
          <p:cNvSpPr>
            <a:spLocks noGrp="1" noChangeArrowheads="1"/>
          </p:cNvSpPr>
          <p:nvPr>
            <p:ph type="ftr" sz="quarter" idx="11"/>
          </p:nvPr>
        </p:nvSpPr>
        <p:spPr>
          <a:ln/>
        </p:spPr>
        <p:txBody>
          <a:bodyPr/>
          <a:lstStyle>
            <a:lvl1pPr>
              <a:defRPr/>
            </a:lvl1pPr>
          </a:lstStyle>
          <a:p>
            <a:pPr>
              <a:defRPr/>
            </a:pPr>
            <a:endParaRPr lang="de-CH"/>
          </a:p>
        </p:txBody>
      </p:sp>
      <p:sp>
        <p:nvSpPr>
          <p:cNvPr id="4" name="Rectangle 6"/>
          <p:cNvSpPr>
            <a:spLocks noGrp="1" noChangeArrowheads="1"/>
          </p:cNvSpPr>
          <p:nvPr>
            <p:ph type="sldNum" sz="quarter" idx="12"/>
          </p:nvPr>
        </p:nvSpPr>
        <p:spPr>
          <a:ln/>
        </p:spPr>
        <p:txBody>
          <a:bodyPr/>
          <a:lstStyle>
            <a:lvl1pPr>
              <a:defRPr/>
            </a:lvl1pPr>
          </a:lstStyle>
          <a:p>
            <a:fld id="{9D2680F8-627C-4848-A41A-B8CF33233B03}" type="slidenum">
              <a:rPr lang="de-CH" altLang="de-DE"/>
              <a:pPr/>
              <a:t>‹Nr.›</a:t>
            </a:fld>
            <a:endParaRPr lang="de-CH" altLang="de-DE"/>
          </a:p>
        </p:txBody>
      </p:sp>
    </p:spTree>
    <p:extLst>
      <p:ext uri="{BB962C8B-B14F-4D97-AF65-F5344CB8AC3E}">
        <p14:creationId xmlns:p14="http://schemas.microsoft.com/office/powerpoint/2010/main" val="793835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CH"/>
          </a:p>
        </p:txBody>
      </p:sp>
      <p:sp>
        <p:nvSpPr>
          <p:cNvPr id="6" name="Rectangle 5"/>
          <p:cNvSpPr>
            <a:spLocks noGrp="1" noChangeArrowheads="1"/>
          </p:cNvSpPr>
          <p:nvPr>
            <p:ph type="ftr" sz="quarter" idx="11"/>
          </p:nvPr>
        </p:nvSpPr>
        <p:spPr>
          <a:ln/>
        </p:spPr>
        <p:txBody>
          <a:bodyPr/>
          <a:lstStyle>
            <a:lvl1pPr>
              <a:defRPr/>
            </a:lvl1pPr>
          </a:lstStyle>
          <a:p>
            <a:pPr>
              <a:defRPr/>
            </a:pPr>
            <a:endParaRPr lang="de-CH"/>
          </a:p>
        </p:txBody>
      </p:sp>
      <p:sp>
        <p:nvSpPr>
          <p:cNvPr id="7" name="Rectangle 6"/>
          <p:cNvSpPr>
            <a:spLocks noGrp="1" noChangeArrowheads="1"/>
          </p:cNvSpPr>
          <p:nvPr>
            <p:ph type="sldNum" sz="quarter" idx="12"/>
          </p:nvPr>
        </p:nvSpPr>
        <p:spPr>
          <a:ln/>
        </p:spPr>
        <p:txBody>
          <a:bodyPr/>
          <a:lstStyle>
            <a:lvl1pPr>
              <a:defRPr/>
            </a:lvl1pPr>
          </a:lstStyle>
          <a:p>
            <a:fld id="{EA1868E8-2DF8-4A71-BBD2-45766310896D}" type="slidenum">
              <a:rPr lang="de-CH" altLang="de-DE"/>
              <a:pPr/>
              <a:t>‹Nr.›</a:t>
            </a:fld>
            <a:endParaRPr lang="de-CH" altLang="de-DE"/>
          </a:p>
        </p:txBody>
      </p:sp>
    </p:spTree>
    <p:extLst>
      <p:ext uri="{BB962C8B-B14F-4D97-AF65-F5344CB8AC3E}">
        <p14:creationId xmlns:p14="http://schemas.microsoft.com/office/powerpoint/2010/main" val="2077802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CH"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CH"/>
          </a:p>
        </p:txBody>
      </p:sp>
      <p:sp>
        <p:nvSpPr>
          <p:cNvPr id="6" name="Rectangle 5"/>
          <p:cNvSpPr>
            <a:spLocks noGrp="1" noChangeArrowheads="1"/>
          </p:cNvSpPr>
          <p:nvPr>
            <p:ph type="ftr" sz="quarter" idx="11"/>
          </p:nvPr>
        </p:nvSpPr>
        <p:spPr>
          <a:ln/>
        </p:spPr>
        <p:txBody>
          <a:bodyPr/>
          <a:lstStyle>
            <a:lvl1pPr>
              <a:defRPr/>
            </a:lvl1pPr>
          </a:lstStyle>
          <a:p>
            <a:pPr>
              <a:defRPr/>
            </a:pPr>
            <a:endParaRPr lang="de-CH"/>
          </a:p>
        </p:txBody>
      </p:sp>
      <p:sp>
        <p:nvSpPr>
          <p:cNvPr id="7" name="Rectangle 6"/>
          <p:cNvSpPr>
            <a:spLocks noGrp="1" noChangeArrowheads="1"/>
          </p:cNvSpPr>
          <p:nvPr>
            <p:ph type="sldNum" sz="quarter" idx="12"/>
          </p:nvPr>
        </p:nvSpPr>
        <p:spPr>
          <a:ln/>
        </p:spPr>
        <p:txBody>
          <a:bodyPr/>
          <a:lstStyle>
            <a:lvl1pPr>
              <a:defRPr/>
            </a:lvl1pPr>
          </a:lstStyle>
          <a:p>
            <a:fld id="{61797B68-7FF5-436A-A7B6-12C798644FFA}" type="slidenum">
              <a:rPr lang="de-CH" altLang="de-DE"/>
              <a:pPr/>
              <a:t>‹Nr.›</a:t>
            </a:fld>
            <a:endParaRPr lang="de-CH" altLang="de-DE"/>
          </a:p>
        </p:txBody>
      </p:sp>
    </p:spTree>
    <p:extLst>
      <p:ext uri="{BB962C8B-B14F-4D97-AF65-F5344CB8AC3E}">
        <p14:creationId xmlns:p14="http://schemas.microsoft.com/office/powerpoint/2010/main" val="756468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9"/>
          <p:cNvSpPr>
            <a:spLocks noGrp="1" noChangeArrowheads="1"/>
          </p:cNvSpPr>
          <p:nvPr>
            <p:ph type="title"/>
          </p:nvPr>
        </p:nvSpPr>
        <p:spPr bwMode="auto">
          <a:xfrm>
            <a:off x="46038" y="203200"/>
            <a:ext cx="9097962" cy="719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CH" altLang="de-DE" dirty="0"/>
              <a:t>Datenschutz - Straftatbestand</a:t>
            </a:r>
          </a:p>
        </p:txBody>
      </p:sp>
      <p:sp>
        <p:nvSpPr>
          <p:cNvPr id="1027" name="Rectangle 3"/>
          <p:cNvSpPr>
            <a:spLocks noGrp="1" noChangeArrowheads="1"/>
          </p:cNvSpPr>
          <p:nvPr>
            <p:ph type="body" idx="1"/>
          </p:nvPr>
        </p:nvSpPr>
        <p:spPr bwMode="auto">
          <a:xfrm>
            <a:off x="457200" y="1484313"/>
            <a:ext cx="82296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CH" altLang="de-DE" dirty="0"/>
              <a:t>Textmasterformate durch Klicken bearbeiten</a:t>
            </a:r>
          </a:p>
        </p:txBody>
      </p:sp>
      <p:sp>
        <p:nvSpPr>
          <p:cNvPr id="1536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spcBef>
                <a:spcPct val="0"/>
              </a:spcBef>
              <a:defRPr sz="1400">
                <a:solidFill>
                  <a:schemeClr val="tx1"/>
                </a:solidFill>
                <a:latin typeface="Arial" charset="0"/>
              </a:defRPr>
            </a:lvl1pPr>
          </a:lstStyle>
          <a:p>
            <a:pPr>
              <a:defRPr/>
            </a:pPr>
            <a:endParaRPr lang="de-CH"/>
          </a:p>
        </p:txBody>
      </p:sp>
      <p:sp>
        <p:nvSpPr>
          <p:cNvPr id="1536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spcBef>
                <a:spcPct val="0"/>
              </a:spcBef>
              <a:defRPr sz="1400">
                <a:solidFill>
                  <a:schemeClr val="tx1"/>
                </a:solidFill>
                <a:latin typeface="Arial" charset="0"/>
              </a:defRPr>
            </a:lvl1pPr>
          </a:lstStyle>
          <a:p>
            <a:pPr>
              <a:defRPr/>
            </a:pPr>
            <a:endParaRPr lang="de-CH"/>
          </a:p>
        </p:txBody>
      </p:sp>
      <p:sp>
        <p:nvSpPr>
          <p:cNvPr id="15366"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solidFill>
                  <a:schemeClr val="tx1"/>
                </a:solidFill>
              </a:defRPr>
            </a:lvl1pPr>
          </a:lstStyle>
          <a:p>
            <a:fld id="{3CB7434B-28DE-4DEF-91A6-9C9B186129A4}" type="slidenum">
              <a:rPr lang="de-CH" altLang="de-DE"/>
              <a:pPr/>
              <a:t>‹Nr.›</a:t>
            </a:fld>
            <a:endParaRPr lang="de-CH" altLang="de-DE"/>
          </a:p>
        </p:txBody>
      </p:sp>
      <p:sp>
        <p:nvSpPr>
          <p:cNvPr id="1032" name="Rectangle 11"/>
          <p:cNvSpPr>
            <a:spLocks noChangeArrowheads="1"/>
          </p:cNvSpPr>
          <p:nvPr userDrawn="1"/>
        </p:nvSpPr>
        <p:spPr bwMode="auto">
          <a:xfrm>
            <a:off x="-103188" y="779463"/>
            <a:ext cx="9396413"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defRPr sz="900">
                <a:solidFill>
                  <a:srgbClr val="000099"/>
                </a:solidFill>
                <a:latin typeface="Arial" charset="0"/>
              </a:defRPr>
            </a:lvl1pPr>
            <a:lvl2pPr marL="742950" indent="-285750">
              <a:spcBef>
                <a:spcPct val="20000"/>
              </a:spcBef>
              <a:defRPr sz="900">
                <a:solidFill>
                  <a:srgbClr val="000099"/>
                </a:solidFill>
                <a:latin typeface="Arial" charset="0"/>
              </a:defRPr>
            </a:lvl2pPr>
            <a:lvl3pPr marL="1143000" indent="-228600">
              <a:spcBef>
                <a:spcPct val="20000"/>
              </a:spcBef>
              <a:defRPr sz="900">
                <a:solidFill>
                  <a:srgbClr val="000099"/>
                </a:solidFill>
                <a:latin typeface="Arial" charset="0"/>
              </a:defRPr>
            </a:lvl3pPr>
            <a:lvl4pPr marL="1600200" indent="-228600">
              <a:spcBef>
                <a:spcPct val="20000"/>
              </a:spcBef>
              <a:defRPr sz="900">
                <a:solidFill>
                  <a:srgbClr val="000099"/>
                </a:solidFill>
                <a:latin typeface="Arial" charset="0"/>
              </a:defRPr>
            </a:lvl4pPr>
            <a:lvl5pPr marL="2057400" indent="-228600">
              <a:spcBef>
                <a:spcPct val="20000"/>
              </a:spcBef>
              <a:defRPr sz="900">
                <a:solidFill>
                  <a:srgbClr val="000099"/>
                </a:solidFill>
                <a:latin typeface="Arial" charset="0"/>
              </a:defRPr>
            </a:lvl5pPr>
            <a:lvl6pPr marL="2514600" indent="-228600" eaLnBrk="0" fontAlgn="base" hangingPunct="0">
              <a:spcBef>
                <a:spcPct val="20000"/>
              </a:spcBef>
              <a:spcAft>
                <a:spcPct val="0"/>
              </a:spcAft>
              <a:defRPr sz="900">
                <a:solidFill>
                  <a:srgbClr val="000099"/>
                </a:solidFill>
                <a:latin typeface="Arial" charset="0"/>
              </a:defRPr>
            </a:lvl6pPr>
            <a:lvl7pPr marL="2971800" indent="-228600" eaLnBrk="0" fontAlgn="base" hangingPunct="0">
              <a:spcBef>
                <a:spcPct val="20000"/>
              </a:spcBef>
              <a:spcAft>
                <a:spcPct val="0"/>
              </a:spcAft>
              <a:defRPr sz="900">
                <a:solidFill>
                  <a:srgbClr val="000099"/>
                </a:solidFill>
                <a:latin typeface="Arial" charset="0"/>
              </a:defRPr>
            </a:lvl7pPr>
            <a:lvl8pPr marL="3429000" indent="-228600" eaLnBrk="0" fontAlgn="base" hangingPunct="0">
              <a:spcBef>
                <a:spcPct val="20000"/>
              </a:spcBef>
              <a:spcAft>
                <a:spcPct val="0"/>
              </a:spcAft>
              <a:defRPr sz="900">
                <a:solidFill>
                  <a:srgbClr val="000099"/>
                </a:solidFill>
                <a:latin typeface="Arial" charset="0"/>
              </a:defRPr>
            </a:lvl8pPr>
            <a:lvl9pPr marL="3886200" indent="-228600" eaLnBrk="0" fontAlgn="base" hangingPunct="0">
              <a:spcBef>
                <a:spcPct val="20000"/>
              </a:spcBef>
              <a:spcAft>
                <a:spcPct val="0"/>
              </a:spcAft>
              <a:defRPr sz="900">
                <a:solidFill>
                  <a:srgbClr val="000099"/>
                </a:solidFill>
                <a:latin typeface="Arial" charset="0"/>
              </a:defRPr>
            </a:lvl9pPr>
          </a:lstStyle>
          <a:p>
            <a:pPr>
              <a:defRPr/>
            </a:pPr>
            <a:r>
              <a:rPr lang="de-CH" altLang="de-DE" sz="1200">
                <a:solidFill>
                  <a:srgbClr val="F4A53C"/>
                </a:solidFill>
                <a:latin typeface="Times New Roman" pitchFamily="18" charset="0"/>
                <a:sym typeface="Wingdings" pitchFamily="2" charset="2"/>
              </a:rPr>
              <a:t></a:t>
            </a:r>
            <a:r>
              <a:rPr lang="fr-CH"/>
              <a:t> </a:t>
            </a:r>
            <a:r>
              <a:rPr lang="de-CH" altLang="de-DE" sz="1200">
                <a:solidFill>
                  <a:srgbClr val="F4A53C"/>
                </a:solidFill>
                <a:latin typeface="Times New Roman" pitchFamily="18" charset="0"/>
                <a:sym typeface="Wingdings" pitchFamily="2" charset="2"/>
              </a:rPr>
              <a:t></a:t>
            </a:r>
            <a:r>
              <a:rPr lang="fr-CH"/>
              <a:t> </a:t>
            </a:r>
            <a:r>
              <a:rPr lang="de-CH" altLang="de-DE" sz="1200">
                <a:solidFill>
                  <a:srgbClr val="F4A53C"/>
                </a:solidFill>
                <a:latin typeface="Times New Roman" pitchFamily="18" charset="0"/>
                <a:sym typeface="Wingdings" pitchFamily="2" charset="2"/>
              </a:rPr>
              <a:t></a:t>
            </a:r>
            <a:r>
              <a:rPr lang="fr-CH"/>
              <a:t> </a:t>
            </a:r>
            <a:r>
              <a:rPr lang="de-CH" altLang="de-DE" sz="1200">
                <a:solidFill>
                  <a:srgbClr val="F4A53C"/>
                </a:solidFill>
                <a:latin typeface="Times New Roman" pitchFamily="18" charset="0"/>
                <a:sym typeface="Wingdings" pitchFamily="2" charset="2"/>
              </a:rPr>
              <a:t></a:t>
            </a:r>
            <a:r>
              <a:rPr lang="fr-CH"/>
              <a:t> </a:t>
            </a:r>
            <a:r>
              <a:rPr lang="de-CH" altLang="de-DE" sz="1200">
                <a:solidFill>
                  <a:srgbClr val="F4A53C"/>
                </a:solidFill>
                <a:latin typeface="Times New Roman" pitchFamily="18" charset="0"/>
                <a:sym typeface="Wingdings" pitchFamily="2" charset="2"/>
              </a:rPr>
              <a:t></a:t>
            </a:r>
            <a:r>
              <a:rPr lang="fr-CH"/>
              <a:t> </a:t>
            </a:r>
            <a:r>
              <a:rPr lang="de-CH" altLang="de-DE" sz="1200">
                <a:solidFill>
                  <a:srgbClr val="F4A53C"/>
                </a:solidFill>
                <a:latin typeface="Times New Roman" pitchFamily="18" charset="0"/>
                <a:sym typeface="Wingdings" pitchFamily="2" charset="2"/>
              </a:rPr>
              <a:t></a:t>
            </a:r>
            <a:r>
              <a:rPr lang="fr-CH"/>
              <a:t> </a:t>
            </a:r>
            <a:r>
              <a:rPr lang="de-CH" altLang="de-DE" sz="1200">
                <a:solidFill>
                  <a:srgbClr val="F4A53C"/>
                </a:solidFill>
                <a:latin typeface="Times New Roman" pitchFamily="18" charset="0"/>
                <a:sym typeface="Wingdings" pitchFamily="2" charset="2"/>
              </a:rPr>
              <a:t></a:t>
            </a:r>
            <a:r>
              <a:rPr lang="fr-CH"/>
              <a:t> </a:t>
            </a:r>
            <a:r>
              <a:rPr lang="de-CH" altLang="de-DE" sz="1200">
                <a:solidFill>
                  <a:srgbClr val="F4A53C"/>
                </a:solidFill>
                <a:latin typeface="Times New Roman" pitchFamily="18" charset="0"/>
                <a:sym typeface="Wingdings" pitchFamily="2" charset="2"/>
              </a:rPr>
              <a:t></a:t>
            </a:r>
            <a:r>
              <a:rPr lang="fr-CH"/>
              <a:t> </a:t>
            </a:r>
            <a:r>
              <a:rPr lang="de-CH" altLang="de-DE" sz="1200">
                <a:solidFill>
                  <a:srgbClr val="F4A53C"/>
                </a:solidFill>
                <a:latin typeface="Times New Roman" pitchFamily="18" charset="0"/>
                <a:sym typeface="Wingdings" pitchFamily="2" charset="2"/>
              </a:rPr>
              <a:t></a:t>
            </a:r>
            <a:r>
              <a:rPr lang="fr-CH"/>
              <a:t> </a:t>
            </a:r>
            <a:r>
              <a:rPr lang="de-CH" altLang="de-DE" sz="1200">
                <a:solidFill>
                  <a:srgbClr val="F4A53C"/>
                </a:solidFill>
                <a:latin typeface="Times New Roman" pitchFamily="18" charset="0"/>
                <a:sym typeface="Wingdings" pitchFamily="2" charset="2"/>
              </a:rPr>
              <a:t></a:t>
            </a:r>
            <a:r>
              <a:rPr lang="fr-CH"/>
              <a:t> </a:t>
            </a:r>
            <a:r>
              <a:rPr lang="de-CH" altLang="de-DE" sz="1200">
                <a:solidFill>
                  <a:srgbClr val="F4A53C"/>
                </a:solidFill>
                <a:latin typeface="Times New Roman" pitchFamily="18" charset="0"/>
                <a:sym typeface="Wingdings" pitchFamily="2" charset="2"/>
              </a:rPr>
              <a:t></a:t>
            </a:r>
            <a:r>
              <a:rPr lang="fr-CH"/>
              <a:t> </a:t>
            </a:r>
            <a:r>
              <a:rPr lang="de-CH" altLang="de-DE" sz="1200">
                <a:solidFill>
                  <a:srgbClr val="F4A53C"/>
                </a:solidFill>
                <a:latin typeface="Times New Roman" pitchFamily="18" charset="0"/>
                <a:sym typeface="Wingdings" pitchFamily="2" charset="2"/>
              </a:rPr>
              <a:t></a:t>
            </a:r>
            <a:r>
              <a:rPr lang="fr-CH"/>
              <a:t> </a:t>
            </a:r>
            <a:r>
              <a:rPr lang="de-CH" altLang="de-DE" sz="1200">
                <a:solidFill>
                  <a:srgbClr val="F4A53C"/>
                </a:solidFill>
                <a:latin typeface="Times New Roman" pitchFamily="18" charset="0"/>
                <a:sym typeface="Wingdings" pitchFamily="2" charset="2"/>
              </a:rPr>
              <a:t></a:t>
            </a:r>
            <a:r>
              <a:rPr lang="fr-CH"/>
              <a:t> </a:t>
            </a:r>
            <a:r>
              <a:rPr lang="de-CH" altLang="de-DE" sz="1200">
                <a:solidFill>
                  <a:srgbClr val="F4A53C"/>
                </a:solidFill>
                <a:latin typeface="Times New Roman" pitchFamily="18" charset="0"/>
                <a:sym typeface="Wingdings" pitchFamily="2" charset="2"/>
              </a:rPr>
              <a:t></a:t>
            </a:r>
            <a:r>
              <a:rPr lang="fr-CH"/>
              <a:t> </a:t>
            </a:r>
            <a:r>
              <a:rPr lang="de-CH" altLang="de-DE" sz="1200">
                <a:solidFill>
                  <a:srgbClr val="F4A53C"/>
                </a:solidFill>
                <a:latin typeface="Times New Roman" pitchFamily="18" charset="0"/>
                <a:sym typeface="Wingdings" pitchFamily="2" charset="2"/>
              </a:rPr>
              <a:t></a:t>
            </a:r>
            <a:r>
              <a:rPr lang="fr-CH"/>
              <a:t> </a:t>
            </a:r>
            <a:r>
              <a:rPr lang="de-CH" altLang="de-DE" sz="1200">
                <a:solidFill>
                  <a:srgbClr val="F4A53C"/>
                </a:solidFill>
                <a:latin typeface="Times New Roman" pitchFamily="18" charset="0"/>
                <a:sym typeface="Wingdings" pitchFamily="2" charset="2"/>
              </a:rPr>
              <a:t></a:t>
            </a:r>
            <a:r>
              <a:rPr lang="fr-CH"/>
              <a:t> </a:t>
            </a:r>
            <a:r>
              <a:rPr lang="de-CH" altLang="de-DE" sz="1200">
                <a:solidFill>
                  <a:srgbClr val="F4A53C"/>
                </a:solidFill>
                <a:latin typeface="Times New Roman" pitchFamily="18" charset="0"/>
                <a:sym typeface="Wingdings" pitchFamily="2" charset="2"/>
              </a:rPr>
              <a:t></a:t>
            </a:r>
            <a:r>
              <a:rPr lang="fr-CH"/>
              <a:t> </a:t>
            </a:r>
            <a:r>
              <a:rPr lang="de-CH" altLang="de-DE" sz="1200">
                <a:solidFill>
                  <a:srgbClr val="F4A53C"/>
                </a:solidFill>
                <a:latin typeface="Times New Roman" pitchFamily="18" charset="0"/>
                <a:sym typeface="Wingdings" pitchFamily="2" charset="2"/>
              </a:rPr>
              <a:t></a:t>
            </a:r>
            <a:r>
              <a:rPr lang="fr-CH"/>
              <a:t> </a:t>
            </a:r>
            <a:r>
              <a:rPr lang="de-CH" altLang="de-DE" sz="1200">
                <a:solidFill>
                  <a:srgbClr val="F4A53C"/>
                </a:solidFill>
                <a:latin typeface="Times New Roman" pitchFamily="18" charset="0"/>
                <a:sym typeface="Wingdings" pitchFamily="2" charset="2"/>
              </a:rPr>
              <a:t></a:t>
            </a:r>
            <a:r>
              <a:rPr lang="fr-CH"/>
              <a:t> </a:t>
            </a:r>
            <a:r>
              <a:rPr lang="de-CH" altLang="de-DE" sz="1200">
                <a:solidFill>
                  <a:srgbClr val="F4A53C"/>
                </a:solidFill>
                <a:latin typeface="Times New Roman" pitchFamily="18" charset="0"/>
                <a:sym typeface="Wingdings" pitchFamily="2" charset="2"/>
              </a:rPr>
              <a:t></a:t>
            </a:r>
            <a:r>
              <a:rPr lang="fr-CH"/>
              <a:t> </a:t>
            </a:r>
            <a:r>
              <a:rPr lang="de-CH" altLang="de-DE" sz="1200">
                <a:solidFill>
                  <a:srgbClr val="F4A53C"/>
                </a:solidFill>
                <a:latin typeface="Times New Roman" pitchFamily="18" charset="0"/>
                <a:sym typeface="Wingdings" pitchFamily="2" charset="2"/>
              </a:rPr>
              <a:t></a:t>
            </a:r>
            <a:r>
              <a:rPr lang="fr-CH"/>
              <a:t> </a:t>
            </a:r>
            <a:r>
              <a:rPr lang="de-CH" altLang="de-DE" sz="1200">
                <a:solidFill>
                  <a:srgbClr val="F4A53C"/>
                </a:solidFill>
                <a:latin typeface="Times New Roman" pitchFamily="18" charset="0"/>
                <a:sym typeface="Wingdings" pitchFamily="2" charset="2"/>
              </a:rPr>
              <a:t></a:t>
            </a:r>
            <a:r>
              <a:rPr lang="fr-CH"/>
              <a:t> </a:t>
            </a:r>
            <a:r>
              <a:rPr lang="de-CH" altLang="de-DE" sz="1200">
                <a:solidFill>
                  <a:srgbClr val="F4A53C"/>
                </a:solidFill>
                <a:latin typeface="Times New Roman" pitchFamily="18" charset="0"/>
                <a:sym typeface="Wingdings" pitchFamily="2" charset="2"/>
              </a:rPr>
              <a:t></a:t>
            </a:r>
            <a:r>
              <a:rPr lang="fr-CH"/>
              <a:t> </a:t>
            </a:r>
            <a:r>
              <a:rPr lang="de-CH" altLang="de-DE" sz="1200">
                <a:solidFill>
                  <a:srgbClr val="F4A53C"/>
                </a:solidFill>
                <a:latin typeface="Times New Roman" pitchFamily="18" charset="0"/>
                <a:sym typeface="Wingdings" pitchFamily="2" charset="2"/>
              </a:rPr>
              <a:t></a:t>
            </a:r>
            <a:r>
              <a:rPr lang="fr-CH"/>
              <a:t> </a:t>
            </a:r>
            <a:r>
              <a:rPr lang="de-CH" altLang="de-DE" sz="1200">
                <a:solidFill>
                  <a:srgbClr val="F4A53C"/>
                </a:solidFill>
                <a:latin typeface="Times New Roman" pitchFamily="18" charset="0"/>
                <a:sym typeface="Wingdings" pitchFamily="2" charset="2"/>
              </a:rPr>
              <a:t></a:t>
            </a:r>
            <a:r>
              <a:rPr lang="fr-CH"/>
              <a:t> </a:t>
            </a:r>
            <a:r>
              <a:rPr lang="de-CH" altLang="de-DE" sz="1200">
                <a:solidFill>
                  <a:srgbClr val="F4A53C"/>
                </a:solidFill>
                <a:latin typeface="Times New Roman" pitchFamily="18" charset="0"/>
                <a:sym typeface="Wingdings" pitchFamily="2" charset="2"/>
              </a:rPr>
              <a:t></a:t>
            </a:r>
            <a:r>
              <a:rPr lang="fr-CH"/>
              <a:t> </a:t>
            </a:r>
            <a:r>
              <a:rPr lang="de-CH" altLang="de-DE" sz="1200">
                <a:solidFill>
                  <a:srgbClr val="F4A53C"/>
                </a:solidFill>
                <a:latin typeface="Times New Roman" pitchFamily="18" charset="0"/>
                <a:sym typeface="Wingdings" pitchFamily="2" charset="2"/>
              </a:rPr>
              <a:t></a:t>
            </a:r>
            <a:r>
              <a:rPr lang="fr-CH"/>
              <a:t> </a:t>
            </a:r>
            <a:r>
              <a:rPr lang="de-CH" altLang="de-DE" sz="1200">
                <a:solidFill>
                  <a:srgbClr val="F4A53C"/>
                </a:solidFill>
                <a:latin typeface="Times New Roman" pitchFamily="18" charset="0"/>
                <a:sym typeface="Wingdings" pitchFamily="2" charset="2"/>
              </a:rPr>
              <a:t></a:t>
            </a:r>
            <a:r>
              <a:rPr lang="fr-CH"/>
              <a:t> </a:t>
            </a:r>
            <a:r>
              <a:rPr lang="de-CH" altLang="de-DE" sz="1200">
                <a:solidFill>
                  <a:srgbClr val="F4A53C"/>
                </a:solidFill>
                <a:latin typeface="Times New Roman" pitchFamily="18" charset="0"/>
                <a:sym typeface="Wingdings" pitchFamily="2" charset="2"/>
              </a:rPr>
              <a:t></a:t>
            </a:r>
            <a:r>
              <a:rPr lang="fr-CH"/>
              <a:t> </a:t>
            </a:r>
            <a:r>
              <a:rPr lang="de-CH" altLang="de-DE" sz="1200">
                <a:solidFill>
                  <a:srgbClr val="F4A53C"/>
                </a:solidFill>
                <a:latin typeface="Times New Roman" pitchFamily="18" charset="0"/>
                <a:sym typeface="Wingdings" pitchFamily="2" charset="2"/>
              </a:rPr>
              <a:t></a:t>
            </a:r>
            <a:r>
              <a:rPr lang="fr-CH"/>
              <a:t> </a:t>
            </a:r>
            <a:r>
              <a:rPr lang="de-CH" altLang="de-DE" sz="1200">
                <a:solidFill>
                  <a:srgbClr val="F4A53C"/>
                </a:solidFill>
                <a:latin typeface="Times New Roman" pitchFamily="18" charset="0"/>
                <a:sym typeface="Wingdings" pitchFamily="2" charset="2"/>
              </a:rPr>
              <a:t></a:t>
            </a:r>
            <a:r>
              <a:rPr lang="fr-CH"/>
              <a:t> </a:t>
            </a:r>
            <a:r>
              <a:rPr lang="de-CH" altLang="de-DE" sz="1200">
                <a:solidFill>
                  <a:srgbClr val="F4A53C"/>
                </a:solidFill>
                <a:latin typeface="Times New Roman" pitchFamily="18" charset="0"/>
                <a:sym typeface="Wingdings" pitchFamily="2" charset="2"/>
              </a:rPr>
              <a:t></a:t>
            </a:r>
            <a:r>
              <a:rPr lang="fr-CH"/>
              <a:t> </a:t>
            </a:r>
            <a:r>
              <a:rPr lang="de-CH" altLang="de-DE" sz="1200">
                <a:solidFill>
                  <a:srgbClr val="F4A53C"/>
                </a:solidFill>
                <a:latin typeface="Times New Roman" pitchFamily="18" charset="0"/>
                <a:sym typeface="Wingdings" pitchFamily="2" charset="2"/>
              </a:rPr>
              <a:t></a:t>
            </a:r>
            <a:r>
              <a:rPr lang="fr-CH"/>
              <a:t> </a:t>
            </a:r>
            <a:r>
              <a:rPr lang="de-CH" altLang="de-DE" sz="1200">
                <a:solidFill>
                  <a:srgbClr val="F4A53C"/>
                </a:solidFill>
                <a:latin typeface="Times New Roman" pitchFamily="18" charset="0"/>
                <a:sym typeface="Wingdings" pitchFamily="2" charset="2"/>
              </a:rPr>
              <a:t></a:t>
            </a:r>
            <a:r>
              <a:rPr lang="fr-CH"/>
              <a:t> </a:t>
            </a:r>
            <a:r>
              <a:rPr lang="de-CH" altLang="de-DE" sz="1200">
                <a:solidFill>
                  <a:srgbClr val="F4A53C"/>
                </a:solidFill>
                <a:latin typeface="Times New Roman" pitchFamily="18" charset="0"/>
                <a:sym typeface="Wingdings" pitchFamily="2" charset="2"/>
              </a:rPr>
              <a:t></a:t>
            </a:r>
            <a:r>
              <a:rPr lang="fr-CH"/>
              <a:t> </a:t>
            </a:r>
            <a:r>
              <a:rPr lang="de-CH" altLang="de-DE" sz="1200">
                <a:solidFill>
                  <a:srgbClr val="F4A53C"/>
                </a:solidFill>
                <a:latin typeface="Times New Roman" pitchFamily="18" charset="0"/>
                <a:sym typeface="Wingdings" pitchFamily="2" charset="2"/>
              </a:rPr>
              <a:t></a:t>
            </a:r>
            <a:r>
              <a:rPr lang="fr-CH"/>
              <a:t> </a:t>
            </a:r>
            <a:r>
              <a:rPr lang="de-CH" altLang="de-DE" sz="1200">
                <a:solidFill>
                  <a:srgbClr val="F4A53C"/>
                </a:solidFill>
                <a:latin typeface="Times New Roman" pitchFamily="18" charset="0"/>
                <a:sym typeface="Wingdings" pitchFamily="2" charset="2"/>
              </a:rPr>
              <a:t></a:t>
            </a:r>
            <a:r>
              <a:rPr lang="fr-CH"/>
              <a:t> </a:t>
            </a:r>
            <a:r>
              <a:rPr lang="de-CH" altLang="de-DE" sz="1200">
                <a:solidFill>
                  <a:srgbClr val="F4A53C"/>
                </a:solidFill>
                <a:latin typeface="Times New Roman" pitchFamily="18" charset="0"/>
                <a:sym typeface="Wingdings" pitchFamily="2" charset="2"/>
              </a:rPr>
              <a:t></a:t>
            </a:r>
            <a:r>
              <a:rPr lang="fr-CH"/>
              <a:t> </a:t>
            </a:r>
            <a:r>
              <a:rPr lang="de-CH" altLang="de-DE" sz="1200">
                <a:solidFill>
                  <a:srgbClr val="F4A53C"/>
                </a:solidFill>
                <a:latin typeface="Times New Roman" pitchFamily="18" charset="0"/>
                <a:sym typeface="Wingdings" pitchFamily="2" charset="2"/>
              </a:rPr>
              <a:t></a:t>
            </a:r>
            <a:r>
              <a:rPr lang="fr-CH"/>
              <a:t> </a:t>
            </a:r>
            <a:r>
              <a:rPr lang="de-CH" altLang="de-DE" sz="1200">
                <a:solidFill>
                  <a:srgbClr val="F4A53C"/>
                </a:solidFill>
                <a:latin typeface="Times New Roman" pitchFamily="18" charset="0"/>
                <a:sym typeface="Wingdings" pitchFamily="2" charset="2"/>
              </a:rPr>
              <a:t></a:t>
            </a:r>
            <a:r>
              <a:rPr lang="fr-CH"/>
              <a:t> </a:t>
            </a:r>
            <a:r>
              <a:rPr lang="de-CH" altLang="de-DE" sz="1200">
                <a:solidFill>
                  <a:srgbClr val="F4A53C"/>
                </a:solidFill>
                <a:latin typeface="Times New Roman" pitchFamily="18" charset="0"/>
                <a:sym typeface="Wingdings" pitchFamily="2" charset="2"/>
              </a:rPr>
              <a:t></a:t>
            </a:r>
            <a:r>
              <a:rPr lang="fr-CH"/>
              <a:t> </a:t>
            </a:r>
            <a:r>
              <a:rPr lang="de-CH" altLang="de-DE" sz="1200">
                <a:solidFill>
                  <a:srgbClr val="F4A53C"/>
                </a:solidFill>
                <a:latin typeface="Times New Roman" pitchFamily="18" charset="0"/>
                <a:sym typeface="Wingdings" pitchFamily="2" charset="2"/>
              </a:rPr>
              <a:t></a:t>
            </a:r>
            <a:r>
              <a:rPr lang="fr-CH"/>
              <a:t> </a:t>
            </a:r>
            <a:r>
              <a:rPr lang="de-CH" altLang="de-DE" sz="1200">
                <a:solidFill>
                  <a:srgbClr val="F4A53C"/>
                </a:solidFill>
                <a:latin typeface="Times New Roman" pitchFamily="18" charset="0"/>
                <a:sym typeface="Wingdings" pitchFamily="2" charset="2"/>
              </a:rPr>
              <a:t></a:t>
            </a:r>
            <a:r>
              <a:rPr lang="fr-CH"/>
              <a:t> </a:t>
            </a:r>
            <a:r>
              <a:rPr lang="de-CH" altLang="de-DE" sz="1200">
                <a:solidFill>
                  <a:srgbClr val="F4A53C"/>
                </a:solidFill>
                <a:latin typeface="Times New Roman" pitchFamily="18" charset="0"/>
                <a:sym typeface="Wingdings" pitchFamily="2" charset="2"/>
              </a:rPr>
              <a:t></a:t>
            </a:r>
            <a:r>
              <a:rPr lang="fr-CH"/>
              <a:t> </a:t>
            </a:r>
            <a:r>
              <a:rPr lang="de-CH" altLang="de-DE" sz="1200">
                <a:solidFill>
                  <a:srgbClr val="F4A53C"/>
                </a:solidFill>
                <a:latin typeface="Times New Roman" pitchFamily="18" charset="0"/>
                <a:sym typeface="Wingdings" pitchFamily="2" charset="2"/>
              </a:rPr>
              <a:t></a:t>
            </a:r>
            <a:r>
              <a:rPr lang="fr-CH"/>
              <a:t> </a:t>
            </a:r>
            <a:r>
              <a:rPr lang="de-CH" altLang="de-DE" sz="1200">
                <a:solidFill>
                  <a:srgbClr val="F4A53C"/>
                </a:solidFill>
                <a:latin typeface="Times New Roman" pitchFamily="18" charset="0"/>
                <a:sym typeface="Wingdings" pitchFamily="2" charset="2"/>
              </a:rPr>
              <a:t></a:t>
            </a:r>
            <a:r>
              <a:rPr lang="fr-CH"/>
              <a:t> </a:t>
            </a:r>
            <a:r>
              <a:rPr lang="de-CH" altLang="de-DE" sz="1200">
                <a:solidFill>
                  <a:srgbClr val="F4A53C"/>
                </a:solidFill>
                <a:latin typeface="Times New Roman" pitchFamily="18" charset="0"/>
                <a:sym typeface="Wingdings" pitchFamily="2" charset="2"/>
              </a:rPr>
              <a:t></a:t>
            </a:r>
            <a:r>
              <a:rPr lang="fr-CH"/>
              <a:t> </a:t>
            </a:r>
            <a:r>
              <a:rPr lang="de-CH" altLang="de-DE" sz="1200">
                <a:solidFill>
                  <a:srgbClr val="F4A53C"/>
                </a:solidFill>
                <a:latin typeface="Times New Roman" pitchFamily="18" charset="0"/>
                <a:sym typeface="Wingdings" pitchFamily="2" charset="2"/>
              </a:rPr>
              <a:t></a:t>
            </a:r>
            <a:r>
              <a:rPr lang="fr-CH"/>
              <a:t> </a:t>
            </a:r>
            <a:r>
              <a:rPr lang="de-CH" altLang="de-DE" sz="1200">
                <a:solidFill>
                  <a:srgbClr val="F4A53C"/>
                </a:solidFill>
                <a:latin typeface="Times New Roman" pitchFamily="18" charset="0"/>
                <a:sym typeface="Wingdings" pitchFamily="2" charset="2"/>
              </a:rPr>
              <a:t></a:t>
            </a:r>
            <a:r>
              <a:rPr lang="fr-CH"/>
              <a:t> </a:t>
            </a:r>
            <a:r>
              <a:rPr lang="de-CH" altLang="de-DE" sz="1200">
                <a:solidFill>
                  <a:srgbClr val="F4A53C"/>
                </a:solidFill>
                <a:latin typeface="Times New Roman" pitchFamily="18" charset="0"/>
                <a:sym typeface="Wingdings" pitchFamily="2" charset="2"/>
              </a:rPr>
              <a:t></a:t>
            </a:r>
            <a:r>
              <a:rPr lang="fr-CH"/>
              <a:t> </a:t>
            </a:r>
            <a:r>
              <a:rPr lang="de-CH" altLang="de-DE" sz="1200">
                <a:solidFill>
                  <a:srgbClr val="F4A53C"/>
                </a:solidFill>
                <a:latin typeface="Times New Roman" pitchFamily="18" charset="0"/>
                <a:sym typeface="Wingdings" pitchFamily="2" charset="2"/>
              </a:rPr>
              <a:t></a:t>
            </a:r>
            <a:r>
              <a:rPr lang="fr-CH"/>
              <a:t> </a:t>
            </a:r>
            <a:r>
              <a:rPr lang="de-CH" altLang="de-DE" sz="1200">
                <a:solidFill>
                  <a:srgbClr val="F4A53C"/>
                </a:solidFill>
                <a:latin typeface="Times New Roman" pitchFamily="18" charset="0"/>
                <a:sym typeface="Wingdings" pitchFamily="2" charset="2"/>
              </a:rPr>
              <a:t></a:t>
            </a:r>
            <a:r>
              <a:rPr lang="fr-CH"/>
              <a:t> </a:t>
            </a:r>
            <a:r>
              <a:rPr lang="de-CH" altLang="de-DE" sz="1200">
                <a:solidFill>
                  <a:srgbClr val="F4A53C"/>
                </a:solidFill>
                <a:latin typeface="Times New Roman" pitchFamily="18" charset="0"/>
                <a:sym typeface="Wingdings" pitchFamily="2" charset="2"/>
              </a:rPr>
              <a:t></a:t>
            </a:r>
            <a:r>
              <a:rPr lang="fr-CH"/>
              <a:t> </a:t>
            </a:r>
            <a:r>
              <a:rPr lang="de-CH" altLang="de-DE" sz="1200">
                <a:solidFill>
                  <a:srgbClr val="F4A53C"/>
                </a:solidFill>
                <a:latin typeface="Times New Roman" pitchFamily="18" charset="0"/>
                <a:sym typeface="Wingdings" pitchFamily="2" charset="2"/>
              </a:rPr>
              <a:t></a:t>
            </a:r>
            <a:r>
              <a:rPr lang="fr-CH"/>
              <a:t> </a:t>
            </a:r>
            <a:r>
              <a:rPr lang="de-CH" altLang="de-DE" sz="1200">
                <a:solidFill>
                  <a:srgbClr val="F4A53C"/>
                </a:solidFill>
                <a:latin typeface="Times New Roman" pitchFamily="18" charset="0"/>
                <a:sym typeface="Wingdings" pitchFamily="2" charset="2"/>
              </a:rPr>
              <a:t></a:t>
            </a:r>
            <a:r>
              <a:rPr lang="fr-CH"/>
              <a:t> </a:t>
            </a:r>
            <a:r>
              <a:rPr lang="de-CH" altLang="de-DE" sz="1200">
                <a:solidFill>
                  <a:srgbClr val="F4A53C"/>
                </a:solidFill>
                <a:latin typeface="Times New Roman" pitchFamily="18" charset="0"/>
                <a:sym typeface="Wingdings" pitchFamily="2" charset="2"/>
              </a:rPr>
              <a:t></a:t>
            </a:r>
            <a:r>
              <a:rPr lang="fr-CH"/>
              <a:t> </a:t>
            </a:r>
            <a:r>
              <a:rPr lang="de-CH" altLang="de-DE" sz="1200">
                <a:solidFill>
                  <a:srgbClr val="F4A53C"/>
                </a:solidFill>
                <a:latin typeface="Times New Roman" pitchFamily="18" charset="0"/>
                <a:sym typeface="Wingdings" pitchFamily="2" charset="2"/>
              </a:rPr>
              <a:t></a:t>
            </a:r>
            <a:r>
              <a:rPr lang="fr-CH"/>
              <a:t> </a:t>
            </a:r>
            <a:r>
              <a:rPr lang="de-CH" altLang="de-DE" sz="1200">
                <a:solidFill>
                  <a:srgbClr val="F4A53C"/>
                </a:solidFill>
                <a:latin typeface="Times New Roman" pitchFamily="18" charset="0"/>
                <a:sym typeface="Wingdings" pitchFamily="2" charset="2"/>
              </a:rPr>
              <a:t></a:t>
            </a:r>
            <a:r>
              <a:rPr lang="fr-CH"/>
              <a:t> </a:t>
            </a:r>
            <a:r>
              <a:rPr lang="de-CH" altLang="de-DE" sz="1200">
                <a:solidFill>
                  <a:srgbClr val="F4A53C"/>
                </a:solidFill>
                <a:latin typeface="Times New Roman" pitchFamily="18" charset="0"/>
                <a:sym typeface="Wingdings" pitchFamily="2" charset="2"/>
              </a:rPr>
              <a:t></a:t>
            </a:r>
            <a:r>
              <a:rPr lang="fr-CH"/>
              <a:t> </a:t>
            </a:r>
            <a:r>
              <a:rPr lang="de-CH" altLang="de-DE" sz="1200">
                <a:solidFill>
                  <a:srgbClr val="F4A53C"/>
                </a:solidFill>
                <a:latin typeface="Times New Roman" pitchFamily="18" charset="0"/>
                <a:sym typeface="Wingdings" pitchFamily="2" charset="2"/>
              </a:rPr>
              <a:t></a:t>
            </a:r>
            <a:r>
              <a:rPr lang="fr-CH"/>
              <a:t> </a:t>
            </a:r>
            <a:r>
              <a:rPr lang="de-CH" altLang="de-DE" sz="1200">
                <a:solidFill>
                  <a:srgbClr val="F4A53C"/>
                </a:solidFill>
                <a:latin typeface="Times New Roman" pitchFamily="18" charset="0"/>
                <a:sym typeface="Wingdings" pitchFamily="2" charset="2"/>
              </a:rPr>
              <a:t></a:t>
            </a:r>
            <a:r>
              <a:rPr lang="fr-CH"/>
              <a:t> </a:t>
            </a:r>
            <a:r>
              <a:rPr lang="de-CH" altLang="de-DE" sz="1200">
                <a:solidFill>
                  <a:srgbClr val="F4A53C"/>
                </a:solidFill>
                <a:latin typeface="Times New Roman" pitchFamily="18" charset="0"/>
                <a:sym typeface="Wingdings" pitchFamily="2" charset="2"/>
              </a:rPr>
              <a:t></a:t>
            </a:r>
            <a:r>
              <a:rPr lang="fr-CH"/>
              <a:t> </a:t>
            </a:r>
            <a:r>
              <a:rPr lang="de-CH" altLang="de-DE" sz="1200">
                <a:solidFill>
                  <a:srgbClr val="F4A53C"/>
                </a:solidFill>
                <a:latin typeface="Times New Roman" pitchFamily="18" charset="0"/>
                <a:sym typeface="Wingdings" pitchFamily="2" charset="2"/>
              </a:rPr>
              <a:t></a:t>
            </a:r>
            <a:r>
              <a:rPr lang="fr-CH"/>
              <a:t> </a:t>
            </a:r>
            <a:r>
              <a:rPr lang="de-CH" altLang="de-DE" sz="1200">
                <a:solidFill>
                  <a:srgbClr val="F4A53C"/>
                </a:solidFill>
                <a:latin typeface="Times New Roman" pitchFamily="18" charset="0"/>
                <a:sym typeface="Wingdings" pitchFamily="2" charset="2"/>
              </a:rPr>
              <a:t></a:t>
            </a:r>
            <a:r>
              <a:rPr lang="fr-CH"/>
              <a:t> </a:t>
            </a:r>
            <a:r>
              <a:rPr lang="de-CH" altLang="de-DE" sz="1200">
                <a:solidFill>
                  <a:srgbClr val="F4A53C"/>
                </a:solidFill>
                <a:latin typeface="Times New Roman" pitchFamily="18" charset="0"/>
                <a:sym typeface="Wingdings" pitchFamily="2" charset="2"/>
              </a:rPr>
              <a:t></a:t>
            </a:r>
            <a:r>
              <a:rPr lang="fr-CH"/>
              <a:t> </a:t>
            </a:r>
            <a:r>
              <a:rPr lang="de-CH" altLang="de-DE" sz="1200">
                <a:solidFill>
                  <a:srgbClr val="F4A53C"/>
                </a:solidFill>
                <a:latin typeface="Times New Roman" pitchFamily="18" charset="0"/>
                <a:sym typeface="Wingdings" pitchFamily="2" charset="2"/>
              </a:rPr>
              <a:t></a:t>
            </a:r>
            <a:r>
              <a:rPr lang="fr-CH"/>
              <a:t> </a:t>
            </a:r>
            <a:r>
              <a:rPr lang="de-CH" altLang="de-DE" sz="1200">
                <a:solidFill>
                  <a:srgbClr val="F4A53C"/>
                </a:solidFill>
                <a:latin typeface="Times New Roman" pitchFamily="18" charset="0"/>
                <a:sym typeface="Wingdings" pitchFamily="2" charset="2"/>
              </a:rPr>
              <a:t></a:t>
            </a:r>
            <a:r>
              <a:rPr lang="fr-CH"/>
              <a:t> </a:t>
            </a:r>
            <a:r>
              <a:rPr lang="de-CH" altLang="de-DE" sz="1200">
                <a:solidFill>
                  <a:srgbClr val="F4A53C"/>
                </a:solidFill>
                <a:latin typeface="Times New Roman" pitchFamily="18" charset="0"/>
                <a:sym typeface="Wingdings" pitchFamily="2" charset="2"/>
              </a:rPr>
              <a:t></a:t>
            </a:r>
            <a:r>
              <a:rPr lang="fr-CH"/>
              <a:t> </a:t>
            </a:r>
            <a:r>
              <a:rPr lang="de-CH" altLang="de-DE" sz="1200">
                <a:solidFill>
                  <a:srgbClr val="F4A53C"/>
                </a:solidFill>
                <a:latin typeface="Times New Roman" pitchFamily="18" charset="0"/>
                <a:sym typeface="Wingdings" pitchFamily="2" charset="2"/>
              </a:rPr>
              <a:t></a:t>
            </a:r>
            <a:r>
              <a:rPr lang="fr-CH"/>
              <a:t> </a:t>
            </a:r>
            <a:r>
              <a:rPr lang="de-CH" altLang="de-DE" sz="1200">
                <a:solidFill>
                  <a:srgbClr val="F4A53C"/>
                </a:solidFill>
                <a:latin typeface="Times New Roman" pitchFamily="18" charset="0"/>
                <a:sym typeface="Wingdings" pitchFamily="2" charset="2"/>
              </a:rPr>
              <a:t></a:t>
            </a:r>
            <a:r>
              <a:rPr lang="fr-CH"/>
              <a:t> </a:t>
            </a:r>
            <a:r>
              <a:rPr lang="de-CH" altLang="de-DE" sz="1200">
                <a:solidFill>
                  <a:srgbClr val="F4A53C"/>
                </a:solidFill>
                <a:latin typeface="Times New Roman" pitchFamily="18" charset="0"/>
                <a:sym typeface="Wingdings" pitchFamily="2" charset="2"/>
              </a:rPr>
              <a:t></a:t>
            </a:r>
            <a:r>
              <a:rPr lang="fr-CH"/>
              <a:t> </a:t>
            </a:r>
            <a:r>
              <a:rPr lang="de-CH" altLang="de-DE" sz="1200">
                <a:solidFill>
                  <a:srgbClr val="F4A53C"/>
                </a:solidFill>
                <a:latin typeface="Times New Roman" pitchFamily="18" charset="0"/>
                <a:sym typeface="Wingdings" pitchFamily="2" charset="2"/>
              </a:rPr>
              <a:t></a:t>
            </a:r>
            <a:r>
              <a:rPr lang="fr-CH"/>
              <a:t> </a:t>
            </a:r>
            <a:r>
              <a:rPr lang="de-CH" altLang="de-DE" sz="1200">
                <a:solidFill>
                  <a:srgbClr val="F4A53C"/>
                </a:solidFill>
                <a:latin typeface="Times New Roman" pitchFamily="18" charset="0"/>
                <a:sym typeface="Wingdings" pitchFamily="2" charset="2"/>
              </a:rPr>
              <a:t></a:t>
            </a:r>
            <a:r>
              <a:rPr lang="fr-CH"/>
              <a:t> </a:t>
            </a:r>
            <a:r>
              <a:rPr lang="de-CH" altLang="de-DE" sz="1200">
                <a:solidFill>
                  <a:srgbClr val="F4A53C"/>
                </a:solidFill>
                <a:latin typeface="Times New Roman" pitchFamily="18" charset="0"/>
                <a:sym typeface="Wingdings" pitchFamily="2" charset="2"/>
              </a:rPr>
              <a:t></a:t>
            </a:r>
            <a:r>
              <a:rPr lang="fr-CH"/>
              <a:t> </a:t>
            </a:r>
            <a:r>
              <a:rPr lang="de-CH" altLang="de-DE" sz="1200">
                <a:solidFill>
                  <a:srgbClr val="F4A53C"/>
                </a:solidFill>
                <a:latin typeface="Times New Roman" pitchFamily="18" charset="0"/>
                <a:sym typeface="Wingdings" pitchFamily="2" charset="2"/>
              </a:rPr>
              <a:t></a:t>
            </a:r>
            <a:r>
              <a:rPr lang="fr-CH"/>
              <a:t> </a:t>
            </a:r>
            <a:r>
              <a:rPr lang="de-CH" altLang="de-DE" sz="1200">
                <a:solidFill>
                  <a:srgbClr val="F4A53C"/>
                </a:solidFill>
                <a:latin typeface="Times New Roman" pitchFamily="18" charset="0"/>
                <a:sym typeface="Wingdings" pitchFamily="2" charset="2"/>
              </a:rPr>
              <a:t></a:t>
            </a:r>
            <a:r>
              <a:rPr lang="fr-CH"/>
              <a:t> </a:t>
            </a:r>
            <a:r>
              <a:rPr lang="de-CH" altLang="de-DE" sz="1200">
                <a:solidFill>
                  <a:srgbClr val="F4A53C"/>
                </a:solidFill>
                <a:latin typeface="Times New Roman" pitchFamily="18" charset="0"/>
                <a:sym typeface="Wingdings" pitchFamily="2" charset="2"/>
              </a:rPr>
              <a:t></a:t>
            </a:r>
            <a:r>
              <a:rPr lang="fr-CH"/>
              <a:t> </a:t>
            </a:r>
            <a:r>
              <a:rPr lang="de-CH" altLang="de-DE" sz="1200">
                <a:solidFill>
                  <a:srgbClr val="F4A53C"/>
                </a:solidFill>
                <a:latin typeface="Times New Roman" pitchFamily="18" charset="0"/>
                <a:sym typeface="Wingdings" pitchFamily="2" charset="2"/>
              </a:rPr>
              <a:t></a:t>
            </a:r>
            <a:r>
              <a:rPr lang="fr-CH"/>
              <a:t> </a:t>
            </a:r>
            <a:r>
              <a:rPr lang="de-CH" altLang="de-DE" sz="1200">
                <a:solidFill>
                  <a:srgbClr val="F4A53C"/>
                </a:solidFill>
                <a:latin typeface="Times New Roman" pitchFamily="18" charset="0"/>
                <a:sym typeface="Wingdings" pitchFamily="2" charset="2"/>
              </a:rPr>
              <a:t></a:t>
            </a:r>
            <a:r>
              <a:rPr lang="fr-CH"/>
              <a:t> </a:t>
            </a:r>
            <a:r>
              <a:rPr lang="de-CH" altLang="de-DE" sz="1200">
                <a:solidFill>
                  <a:srgbClr val="F4A53C"/>
                </a:solidFill>
                <a:latin typeface="Times New Roman" pitchFamily="18" charset="0"/>
                <a:sym typeface="Wingdings" pitchFamily="2" charset="2"/>
              </a:rPr>
              <a:t></a:t>
            </a:r>
            <a:r>
              <a:rPr lang="fr-CH"/>
              <a:t> </a:t>
            </a:r>
            <a:r>
              <a:rPr lang="de-CH" altLang="de-DE" sz="1200">
                <a:solidFill>
                  <a:srgbClr val="F4A53C"/>
                </a:solidFill>
                <a:latin typeface="Times New Roman" pitchFamily="18" charset="0"/>
                <a:sym typeface="Wingdings" pitchFamily="2" charset="2"/>
              </a:rPr>
              <a:t></a:t>
            </a:r>
          </a:p>
        </p:txBody>
      </p:sp>
      <p:pic>
        <p:nvPicPr>
          <p:cNvPr id="2" name="Picture 9" descr="F:\Verwaltung\A_kik_netfactory\Kiknet\01 Unterrichtseinheiten\EDÖB 2010.630.009\Planung_Überarbeitung\hacker-1944688_960_720.jpg"/>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956550" y="76200"/>
            <a:ext cx="10795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sldNum="0" hdr="0" ftr="0" dt="0"/>
  <p:txStyles>
    <p:titleStyle>
      <a:lvl1pPr algn="l" rtl="0" eaLnBrk="0" fontAlgn="base" hangingPunct="0">
        <a:spcBef>
          <a:spcPct val="0"/>
        </a:spcBef>
        <a:spcAft>
          <a:spcPct val="0"/>
        </a:spcAft>
        <a:defRPr sz="2400">
          <a:solidFill>
            <a:schemeClr val="tx1"/>
          </a:solidFill>
          <a:latin typeface="+mj-lt"/>
          <a:ea typeface="+mj-ea"/>
          <a:cs typeface="+mj-cs"/>
        </a:defRPr>
      </a:lvl1pPr>
      <a:lvl2pPr algn="l" rtl="0" eaLnBrk="0" fontAlgn="base" hangingPunct="0">
        <a:spcBef>
          <a:spcPct val="0"/>
        </a:spcBef>
        <a:spcAft>
          <a:spcPct val="0"/>
        </a:spcAft>
        <a:defRPr sz="2400">
          <a:solidFill>
            <a:schemeClr val="tx1"/>
          </a:solidFill>
          <a:latin typeface="Calibri" pitchFamily="34" charset="0"/>
        </a:defRPr>
      </a:lvl2pPr>
      <a:lvl3pPr algn="l" rtl="0" eaLnBrk="0" fontAlgn="base" hangingPunct="0">
        <a:spcBef>
          <a:spcPct val="0"/>
        </a:spcBef>
        <a:spcAft>
          <a:spcPct val="0"/>
        </a:spcAft>
        <a:defRPr sz="2400">
          <a:solidFill>
            <a:schemeClr val="tx1"/>
          </a:solidFill>
          <a:latin typeface="Calibri" pitchFamily="34" charset="0"/>
        </a:defRPr>
      </a:lvl3pPr>
      <a:lvl4pPr algn="l" rtl="0" eaLnBrk="0" fontAlgn="base" hangingPunct="0">
        <a:spcBef>
          <a:spcPct val="0"/>
        </a:spcBef>
        <a:spcAft>
          <a:spcPct val="0"/>
        </a:spcAft>
        <a:defRPr sz="2400">
          <a:solidFill>
            <a:schemeClr val="tx1"/>
          </a:solidFill>
          <a:latin typeface="Calibri" pitchFamily="34" charset="0"/>
        </a:defRPr>
      </a:lvl4pPr>
      <a:lvl5pPr algn="l" rtl="0" eaLnBrk="0" fontAlgn="base" hangingPunct="0">
        <a:spcBef>
          <a:spcPct val="0"/>
        </a:spcBef>
        <a:spcAft>
          <a:spcPct val="0"/>
        </a:spcAft>
        <a:defRPr sz="2400">
          <a:solidFill>
            <a:schemeClr val="tx1"/>
          </a:solidFill>
          <a:latin typeface="Calibri" pitchFamily="34" charset="0"/>
        </a:defRPr>
      </a:lvl5pPr>
      <a:lvl6pPr marL="457200" algn="l" rtl="0" fontAlgn="base">
        <a:spcBef>
          <a:spcPct val="0"/>
        </a:spcBef>
        <a:spcAft>
          <a:spcPct val="0"/>
        </a:spcAft>
        <a:defRPr sz="2400">
          <a:solidFill>
            <a:schemeClr val="tx1"/>
          </a:solidFill>
          <a:latin typeface="Calibri" pitchFamily="34" charset="0"/>
        </a:defRPr>
      </a:lvl6pPr>
      <a:lvl7pPr marL="914400" algn="l" rtl="0" fontAlgn="base">
        <a:spcBef>
          <a:spcPct val="0"/>
        </a:spcBef>
        <a:spcAft>
          <a:spcPct val="0"/>
        </a:spcAft>
        <a:defRPr sz="2400">
          <a:solidFill>
            <a:schemeClr val="tx1"/>
          </a:solidFill>
          <a:latin typeface="Calibri" pitchFamily="34" charset="0"/>
        </a:defRPr>
      </a:lvl7pPr>
      <a:lvl8pPr marL="1371600" algn="l" rtl="0" fontAlgn="base">
        <a:spcBef>
          <a:spcPct val="0"/>
        </a:spcBef>
        <a:spcAft>
          <a:spcPct val="0"/>
        </a:spcAft>
        <a:defRPr sz="2400">
          <a:solidFill>
            <a:schemeClr val="tx1"/>
          </a:solidFill>
          <a:latin typeface="Calibri" pitchFamily="34" charset="0"/>
        </a:defRPr>
      </a:lvl8pPr>
      <a:lvl9pPr marL="1828800" algn="l" rtl="0" fontAlgn="base">
        <a:spcBef>
          <a:spcPct val="0"/>
        </a:spcBef>
        <a:spcAft>
          <a:spcPct val="0"/>
        </a:spcAft>
        <a:defRPr sz="2400">
          <a:solidFill>
            <a:schemeClr val="tx1"/>
          </a:solidFill>
          <a:latin typeface="Calibri" pitchFamily="34" charset="0"/>
        </a:defRPr>
      </a:lvl9pPr>
    </p:titleStyle>
    <p:bodyStyle>
      <a:lvl1pPr marL="342900" indent="-342900" algn="l" rtl="0" eaLnBrk="0" fontAlgn="base" hangingPunct="0">
        <a:spcBef>
          <a:spcPct val="20000"/>
        </a:spcBef>
        <a:spcAft>
          <a:spcPct val="0"/>
        </a:spcAft>
        <a:defRPr>
          <a:solidFill>
            <a:schemeClr val="tx1"/>
          </a:solidFill>
          <a:latin typeface="+mn-lt"/>
          <a:ea typeface="+mn-ea"/>
          <a:cs typeface="+mn-cs"/>
        </a:defRPr>
      </a:lvl1pPr>
      <a:lvl2pPr marL="742950" indent="-285750" algn="l" rtl="0" eaLnBrk="0" fontAlgn="base" hangingPunct="0">
        <a:spcBef>
          <a:spcPct val="20000"/>
        </a:spcBef>
        <a:spcAft>
          <a:spcPct val="0"/>
        </a:spcAft>
        <a:buChar char="–"/>
        <a:defRPr sz="1600">
          <a:solidFill>
            <a:schemeClr val="tx1"/>
          </a:solidFill>
          <a:latin typeface="+mn-lt"/>
        </a:defRPr>
      </a:lvl2pPr>
      <a:lvl3pPr marL="1143000" indent="-228600" algn="l" rtl="0" eaLnBrk="0" fontAlgn="base" hangingPunct="0">
        <a:spcBef>
          <a:spcPct val="20000"/>
        </a:spcBef>
        <a:spcAft>
          <a:spcPct val="0"/>
        </a:spcAft>
        <a:buChar char="•"/>
        <a:defRPr sz="16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jeunesetmedias.ch/fr/opportunites-et-risques/risques/sexting.htm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idx="4294967295"/>
          </p:nvPr>
        </p:nvSpPr>
        <p:spPr/>
        <p:txBody>
          <a:bodyPr/>
          <a:lstStyle/>
          <a:p>
            <a:pPr eaLnBrk="1" hangingPunct="1"/>
            <a:r>
              <a:rPr lang="fr-CH" dirty="0"/>
              <a:t>Protection des données </a:t>
            </a:r>
          </a:p>
        </p:txBody>
      </p:sp>
      <p:sp>
        <p:nvSpPr>
          <p:cNvPr id="2051" name="Rectangle 3"/>
          <p:cNvSpPr>
            <a:spLocks noGrp="1" noChangeArrowheads="1"/>
          </p:cNvSpPr>
          <p:nvPr>
            <p:ph type="body" idx="1"/>
          </p:nvPr>
        </p:nvSpPr>
        <p:spPr/>
        <p:txBody>
          <a:bodyPr/>
          <a:lstStyle/>
          <a:p>
            <a:pPr eaLnBrk="1" hangingPunct="1"/>
            <a:r>
              <a:rPr lang="fr-CH" altLang="de-DE" sz="2400" b="1" dirty="0">
                <a:latin typeface="Tahoma" panose="020B0604030504040204" pitchFamily="34" charset="0"/>
              </a:rPr>
              <a:t>Le sexting – est-ce interdit?</a:t>
            </a:r>
          </a:p>
          <a:p>
            <a:pPr eaLnBrk="1" hangingPunct="1"/>
            <a:endParaRPr lang="fr-CH" altLang="de-DE" dirty="0"/>
          </a:p>
          <a:p>
            <a:pPr marL="0" indent="0"/>
            <a:r>
              <a:rPr lang="fr-CH" sz="1600" dirty="0">
                <a:latin typeface="Tahoma" panose="020B0604030504040204" pitchFamily="34" charset="0"/>
              </a:rPr>
              <a:t>L’expression «</a:t>
            </a:r>
            <a:r>
              <a:rPr lang="fr-CH" sz="1600" b="1" dirty="0">
                <a:latin typeface="Tahoma" panose="020B0604030504040204" pitchFamily="34" charset="0"/>
              </a:rPr>
              <a:t>sexting</a:t>
            </a:r>
            <a:r>
              <a:rPr lang="fr-CH" sz="1600" dirty="0">
                <a:latin typeface="Tahoma" panose="020B0604030504040204" pitchFamily="34" charset="0"/>
              </a:rPr>
              <a:t>» est formée à partir des mots anglophones «</a:t>
            </a:r>
            <a:r>
              <a:rPr lang="fr-CH" sz="1600" b="1" dirty="0">
                <a:latin typeface="Tahoma" panose="020B0604030504040204" pitchFamily="34" charset="0"/>
              </a:rPr>
              <a:t>sex</a:t>
            </a:r>
            <a:r>
              <a:rPr lang="fr-CH" sz="1600" dirty="0">
                <a:latin typeface="Tahoma" panose="020B0604030504040204" pitchFamily="34" charset="0"/>
              </a:rPr>
              <a:t>» et «</a:t>
            </a:r>
            <a:r>
              <a:rPr lang="fr-CH" sz="1600" b="1" dirty="0">
                <a:latin typeface="Tahoma" panose="020B0604030504040204" pitchFamily="34" charset="0"/>
              </a:rPr>
              <a:t>texting</a:t>
            </a:r>
            <a:r>
              <a:rPr lang="fr-CH" sz="1600" dirty="0">
                <a:latin typeface="Tahoma" panose="020B0604030504040204" pitchFamily="34" charset="0"/>
              </a:rPr>
              <a:t>». Elle désigne le fait d’envoyer par téléphone mobile ou par Internet des images ou des vidéos </a:t>
            </a:r>
            <a:r>
              <a:rPr lang="fr-CH" sz="1600" b="1" dirty="0">
                <a:latin typeface="Tahoma" panose="020B0604030504040204" pitchFamily="34" charset="0"/>
              </a:rPr>
              <a:t>érotiques de soi-même</a:t>
            </a:r>
            <a:r>
              <a:rPr lang="fr-CH" sz="1600" dirty="0">
                <a:latin typeface="Tahoma" panose="020B0604030504040204" pitchFamily="34" charset="0"/>
              </a:rPr>
              <a:t>. Cela concerne également l’envoi de </a:t>
            </a:r>
            <a:r>
              <a:rPr lang="fr-CH" sz="1600" b="1" dirty="0">
                <a:latin typeface="Tahoma" panose="020B0604030504040204" pitchFamily="34" charset="0"/>
              </a:rPr>
              <a:t>messages érotiques ou pornographiques</a:t>
            </a:r>
            <a:r>
              <a:rPr lang="fr-CH" sz="1600" dirty="0">
                <a:latin typeface="Tahoma" panose="020B0604030504040204" pitchFamily="34" charset="0"/>
              </a:rPr>
              <a:t>. Les contenus sont diffusés à une seule personne ou à un groupe, via des plateformes telles que Facebook, Whatsapp et Snapchat. </a:t>
            </a:r>
          </a:p>
          <a:p>
            <a:r>
              <a:rPr lang="fr-CH" sz="1600" dirty="0">
                <a:latin typeface="Tahoma" panose="020B0604030504040204" pitchFamily="34" charset="0"/>
              </a:rPr>
              <a:t> </a:t>
            </a:r>
          </a:p>
          <a:p>
            <a:pPr marL="0" indent="0"/>
            <a:r>
              <a:rPr lang="fr-CH" sz="1600" dirty="0">
                <a:latin typeface="Tahoma" panose="020B0604030504040204" pitchFamily="34" charset="0"/>
              </a:rPr>
              <a:t>Le plus souvent, le sexting reste dans le cadre d’une relation intime: une image ou une vidéo aguicheuse est envoyée à l’autre comme preuve d’amour ou pour le draguer. Elles peuvent aussi être envoyées à un groupe d’amis, pour le «fun» ou par curiosité. </a:t>
            </a:r>
          </a:p>
          <a:p>
            <a:endParaRPr lang="fr-CH" sz="1400" dirty="0">
              <a:latin typeface="Tahoma" panose="020B0604030504040204" pitchFamily="34" charset="0"/>
              <a:ea typeface="Tahoma" panose="020B0604030504040204" pitchFamily="34" charset="0"/>
              <a:cs typeface="Tahoma" panose="020B0604030504040204" pitchFamily="34" charset="0"/>
            </a:endParaRPr>
          </a:p>
          <a:p>
            <a:r>
              <a:rPr lang="fr-CH" sz="1400" dirty="0">
                <a:latin typeface="Tahoma" panose="020B0604030504040204" pitchFamily="34" charset="0"/>
              </a:rPr>
              <a:t>Source: </a:t>
            </a:r>
            <a:r>
              <a:rPr lang="fr-CH" sz="1400" dirty="0">
                <a:latin typeface="Tahoma" panose="020B0604030504040204" pitchFamily="34" charset="0"/>
                <a:hlinkClick r:id="rId3"/>
              </a:rPr>
              <a:t>https://www.jeunesetmedias.ch/fr/opportunites-et-risques/risques/sexting.html</a:t>
            </a:r>
            <a:endParaRPr lang="fr-CH" sz="1400" dirty="0">
              <a:latin typeface="Tahoma" panose="020B0604030504040204" pitchFamily="34" charset="0"/>
            </a:endParaRPr>
          </a:p>
          <a:p>
            <a:endParaRPr lang="fr-CH" sz="1400" dirty="0">
              <a:latin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1">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1">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5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66FBACF8-3502-435D-97C2-1D417E109085}"/>
              </a:ext>
            </a:extLst>
          </p:cNvPr>
          <p:cNvSpPr>
            <a:spLocks noGrp="1"/>
          </p:cNvSpPr>
          <p:nvPr>
            <p:ph idx="1"/>
          </p:nvPr>
        </p:nvSpPr>
        <p:spPr/>
        <p:txBody>
          <a:bodyPr/>
          <a:lstStyle/>
          <a:p>
            <a:r>
              <a:rPr lang="fr-CH" sz="2400" b="1" dirty="0">
                <a:latin typeface="Tahoma" panose="020B0604030504040204" pitchFamily="34" charset="0"/>
              </a:rPr>
              <a:t>Quand le sexting est-il autorisé ou interdit?</a:t>
            </a:r>
          </a:p>
          <a:p>
            <a:endParaRPr lang="fr-CH" dirty="0"/>
          </a:p>
        </p:txBody>
      </p:sp>
      <p:pic>
        <p:nvPicPr>
          <p:cNvPr id="4" name="Grafik 3">
            <a:extLst>
              <a:ext uri="{FF2B5EF4-FFF2-40B4-BE49-F238E27FC236}">
                <a16:creationId xmlns:a16="http://schemas.microsoft.com/office/drawing/2014/main" id="{209C1557-2402-4CA0-8E91-AB6D1773FCD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9896" y="2132856"/>
            <a:ext cx="6444208" cy="4296139"/>
          </a:xfrm>
          <a:prstGeom prst="rect">
            <a:avLst/>
          </a:prstGeom>
        </p:spPr>
      </p:pic>
      <p:sp>
        <p:nvSpPr>
          <p:cNvPr id="3" name="Textfeld 2"/>
          <p:cNvSpPr txBox="1"/>
          <p:nvPr/>
        </p:nvSpPr>
        <p:spPr>
          <a:xfrm>
            <a:off x="7788176" y="4797152"/>
            <a:ext cx="1608360" cy="507831"/>
          </a:xfrm>
          <a:prstGeom prst="rect">
            <a:avLst/>
          </a:prstGeom>
          <a:noFill/>
        </p:spPr>
        <p:txBody>
          <a:bodyPr wrap="square" rtlCol="0">
            <a:spAutoFit/>
          </a:bodyPr>
          <a:lstStyle/>
          <a:p>
            <a:r>
              <a:rPr lang="fr-CH" dirty="0">
                <a:solidFill>
                  <a:schemeClr val="tx1"/>
                </a:solidFill>
                <a:latin typeface="Tahoma" panose="020B0604030504040204" pitchFamily="34" charset="0"/>
              </a:rPr>
              <a:t>Source d’images: </a:t>
            </a:r>
            <a:br>
              <a:rPr lang="fr-CH" dirty="0">
                <a:solidFill>
                  <a:schemeClr val="tx1"/>
                </a:solidFill>
                <a:latin typeface="Tahoma" panose="020B0604030504040204" pitchFamily="34" charset="0"/>
              </a:rPr>
            </a:br>
            <a:r>
              <a:rPr lang="fr-CH" dirty="0" err="1">
                <a:solidFill>
                  <a:schemeClr val="tx1"/>
                </a:solidFill>
                <a:latin typeface="Tahoma" panose="020B0604030504040204" pitchFamily="34" charset="0"/>
              </a:rPr>
              <a:t>Pixabay</a:t>
            </a:r>
            <a:r>
              <a:rPr lang="fr-CH" dirty="0">
                <a:solidFill>
                  <a:schemeClr val="tx1"/>
                </a:solidFill>
                <a:latin typeface="Tahoma" panose="020B0604030504040204" pitchFamily="34" charset="0"/>
              </a:rPr>
              <a:t>, </a:t>
            </a:r>
          </a:p>
          <a:p>
            <a:r>
              <a:rPr lang="fr-CH" dirty="0">
                <a:solidFill>
                  <a:schemeClr val="tx1"/>
                </a:solidFill>
                <a:latin typeface="Tahoma" panose="020B0604030504040204" pitchFamily="34" charset="0"/>
              </a:rPr>
              <a:t>www. pixabay.com</a:t>
            </a:r>
          </a:p>
        </p:txBody>
      </p:sp>
      <p:sp>
        <p:nvSpPr>
          <p:cNvPr id="6" name="Rectangle 2"/>
          <p:cNvSpPr txBox="1">
            <a:spLocks noChangeArrowheads="1"/>
          </p:cNvSpPr>
          <p:nvPr/>
        </p:nvSpPr>
        <p:spPr bwMode="auto">
          <a:xfrm>
            <a:off x="46038" y="203200"/>
            <a:ext cx="9097962" cy="719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400">
                <a:solidFill>
                  <a:schemeClr val="tx1"/>
                </a:solidFill>
                <a:latin typeface="+mj-lt"/>
                <a:ea typeface="+mj-ea"/>
                <a:cs typeface="+mj-cs"/>
              </a:defRPr>
            </a:lvl1pPr>
            <a:lvl2pPr algn="l" rtl="0" eaLnBrk="0" fontAlgn="base" hangingPunct="0">
              <a:spcBef>
                <a:spcPct val="0"/>
              </a:spcBef>
              <a:spcAft>
                <a:spcPct val="0"/>
              </a:spcAft>
              <a:defRPr sz="2400">
                <a:solidFill>
                  <a:schemeClr val="tx1"/>
                </a:solidFill>
                <a:latin typeface="Calibri" pitchFamily="34" charset="0"/>
              </a:defRPr>
            </a:lvl2pPr>
            <a:lvl3pPr algn="l" rtl="0" eaLnBrk="0" fontAlgn="base" hangingPunct="0">
              <a:spcBef>
                <a:spcPct val="0"/>
              </a:spcBef>
              <a:spcAft>
                <a:spcPct val="0"/>
              </a:spcAft>
              <a:defRPr sz="2400">
                <a:solidFill>
                  <a:schemeClr val="tx1"/>
                </a:solidFill>
                <a:latin typeface="Calibri" pitchFamily="34" charset="0"/>
              </a:defRPr>
            </a:lvl3pPr>
            <a:lvl4pPr algn="l" rtl="0" eaLnBrk="0" fontAlgn="base" hangingPunct="0">
              <a:spcBef>
                <a:spcPct val="0"/>
              </a:spcBef>
              <a:spcAft>
                <a:spcPct val="0"/>
              </a:spcAft>
              <a:defRPr sz="2400">
                <a:solidFill>
                  <a:schemeClr val="tx1"/>
                </a:solidFill>
                <a:latin typeface="Calibri" pitchFamily="34" charset="0"/>
              </a:defRPr>
            </a:lvl4pPr>
            <a:lvl5pPr algn="l" rtl="0" eaLnBrk="0" fontAlgn="base" hangingPunct="0">
              <a:spcBef>
                <a:spcPct val="0"/>
              </a:spcBef>
              <a:spcAft>
                <a:spcPct val="0"/>
              </a:spcAft>
              <a:defRPr sz="2400">
                <a:solidFill>
                  <a:schemeClr val="tx1"/>
                </a:solidFill>
                <a:latin typeface="Calibri" pitchFamily="34" charset="0"/>
              </a:defRPr>
            </a:lvl5pPr>
            <a:lvl6pPr marL="457200" algn="l" rtl="0" fontAlgn="base">
              <a:spcBef>
                <a:spcPct val="0"/>
              </a:spcBef>
              <a:spcAft>
                <a:spcPct val="0"/>
              </a:spcAft>
              <a:defRPr sz="2400">
                <a:solidFill>
                  <a:schemeClr val="tx1"/>
                </a:solidFill>
                <a:latin typeface="Calibri" pitchFamily="34" charset="0"/>
              </a:defRPr>
            </a:lvl6pPr>
            <a:lvl7pPr marL="914400" algn="l" rtl="0" fontAlgn="base">
              <a:spcBef>
                <a:spcPct val="0"/>
              </a:spcBef>
              <a:spcAft>
                <a:spcPct val="0"/>
              </a:spcAft>
              <a:defRPr sz="2400">
                <a:solidFill>
                  <a:schemeClr val="tx1"/>
                </a:solidFill>
                <a:latin typeface="Calibri" pitchFamily="34" charset="0"/>
              </a:defRPr>
            </a:lvl7pPr>
            <a:lvl8pPr marL="1371600" algn="l" rtl="0" fontAlgn="base">
              <a:spcBef>
                <a:spcPct val="0"/>
              </a:spcBef>
              <a:spcAft>
                <a:spcPct val="0"/>
              </a:spcAft>
              <a:defRPr sz="2400">
                <a:solidFill>
                  <a:schemeClr val="tx1"/>
                </a:solidFill>
                <a:latin typeface="Calibri" pitchFamily="34" charset="0"/>
              </a:defRPr>
            </a:lvl8pPr>
            <a:lvl9pPr marL="1828800" algn="l" rtl="0" fontAlgn="base">
              <a:spcBef>
                <a:spcPct val="0"/>
              </a:spcBef>
              <a:spcAft>
                <a:spcPct val="0"/>
              </a:spcAft>
              <a:defRPr sz="2400">
                <a:solidFill>
                  <a:schemeClr val="tx1"/>
                </a:solidFill>
                <a:latin typeface="Calibri" pitchFamily="34" charset="0"/>
              </a:defRPr>
            </a:lvl9pPr>
          </a:lstStyle>
          <a:p>
            <a:pPr eaLnBrk="1" hangingPunct="1"/>
            <a:r>
              <a:rPr lang="fr-CH" altLang="de-DE" kern="0"/>
              <a:t>Protection des données</a:t>
            </a:r>
            <a:endParaRPr lang="fr-CH" altLang="de-DE" kern="0" dirty="0"/>
          </a:p>
        </p:txBody>
      </p:sp>
    </p:spTree>
    <p:extLst>
      <p:ext uri="{BB962C8B-B14F-4D97-AF65-F5344CB8AC3E}">
        <p14:creationId xmlns:p14="http://schemas.microsoft.com/office/powerpoint/2010/main" val="3538890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2C965E2E-C4A0-4943-85C6-899792A78000}"/>
              </a:ext>
            </a:extLst>
          </p:cNvPr>
          <p:cNvSpPr>
            <a:spLocks noGrp="1"/>
          </p:cNvSpPr>
          <p:nvPr>
            <p:ph idx="1"/>
          </p:nvPr>
        </p:nvSpPr>
        <p:spPr/>
        <p:txBody>
          <a:bodyPr/>
          <a:lstStyle/>
          <a:p>
            <a:r>
              <a:rPr lang="fr-CH" sz="2400" b="1" dirty="0">
                <a:latin typeface="Tahoma" panose="020B0604030504040204" pitchFamily="34" charset="0"/>
              </a:rPr>
              <a:t>Bases légales: </a:t>
            </a:r>
          </a:p>
          <a:p>
            <a:endParaRPr lang="fr-CH" sz="2400" dirty="0">
              <a:latin typeface="Tahoma" panose="020B0604030504040204" pitchFamily="34" charset="0"/>
              <a:ea typeface="Tahoma" panose="020B0604030504040204" pitchFamily="34" charset="0"/>
              <a:cs typeface="Tahoma" panose="020B0604030504040204" pitchFamily="34" charset="0"/>
            </a:endParaRPr>
          </a:p>
          <a:p>
            <a:pPr marL="0" indent="0"/>
            <a:r>
              <a:rPr lang="fr-CH" sz="1600" dirty="0">
                <a:latin typeface="Tahoma" panose="020B0604030504040204" pitchFamily="34" charset="0"/>
              </a:rPr>
              <a:t>Le sexting entre deux </a:t>
            </a:r>
            <a:r>
              <a:rPr lang="fr-CH" sz="1600" b="1" dirty="0">
                <a:latin typeface="Tahoma" panose="020B0604030504040204" pitchFamily="34" charset="0"/>
              </a:rPr>
              <a:t>adultes</a:t>
            </a:r>
            <a:r>
              <a:rPr lang="fr-CH" sz="1600" dirty="0">
                <a:latin typeface="Tahoma" panose="020B0604030504040204" pitchFamily="34" charset="0"/>
              </a:rPr>
              <a:t> consentants est en principe autorisé, dans la mesure où il ne viole pas de </a:t>
            </a:r>
            <a:r>
              <a:rPr lang="fr-CH" sz="1600" b="1" dirty="0">
                <a:latin typeface="Tahoma" panose="020B0604030504040204" pitchFamily="34" charset="0"/>
              </a:rPr>
              <a:t>dispositions pénales ni de dispositions de protection des données</a:t>
            </a:r>
            <a:r>
              <a:rPr lang="fr-CH" sz="1600" dirty="0">
                <a:latin typeface="Tahoma" panose="020B0604030504040204" pitchFamily="34" charset="0"/>
              </a:rPr>
              <a:t>.</a:t>
            </a:r>
          </a:p>
          <a:p>
            <a:pPr marL="0" indent="0"/>
            <a:endParaRPr lang="fr-CH" dirty="0">
              <a:latin typeface="Tahoma" panose="020B0604030504040204" pitchFamily="34" charset="0"/>
              <a:ea typeface="Tahoma" panose="020B0604030504040204" pitchFamily="34" charset="0"/>
              <a:cs typeface="Tahoma" panose="020B0604030504040204" pitchFamily="34" charset="0"/>
            </a:endParaRPr>
          </a:p>
          <a:p>
            <a:pPr marL="0" indent="0"/>
            <a:r>
              <a:rPr lang="fr-CH" b="1" dirty="0">
                <a:latin typeface="Tahoma" panose="020B0604030504040204" pitchFamily="34" charset="0"/>
              </a:rPr>
              <a:t>Restrictions et dangers:</a:t>
            </a:r>
          </a:p>
          <a:p>
            <a:pPr>
              <a:buFontTx/>
              <a:buChar char="-"/>
            </a:pPr>
            <a:r>
              <a:rPr lang="fr-CH" sz="1600" dirty="0">
                <a:latin typeface="Tahoma" panose="020B0604030504040204" pitchFamily="34" charset="0"/>
              </a:rPr>
              <a:t>Actes de violence ou actes sexuels sur des animaux = pornographie illégale</a:t>
            </a:r>
          </a:p>
          <a:p>
            <a:pPr>
              <a:buFontTx/>
              <a:buChar char="-"/>
            </a:pPr>
            <a:r>
              <a:rPr lang="fr-CH" sz="1600" dirty="0">
                <a:latin typeface="Tahoma" panose="020B0604030504040204" pitchFamily="34" charset="0"/>
              </a:rPr>
              <a:t>Représentations à caractère sexuel de mineurs (moins de 18 ans) = pédopornographie</a:t>
            </a:r>
            <a:br/>
            <a:r>
              <a:rPr lang="fr-CH" sz="1600" dirty="0">
                <a:latin typeface="Tahoma" panose="020B0604030504040204" pitchFamily="34" charset="0"/>
              </a:rPr>
              <a:t>(également les selfies de «poses non équivoques»)</a:t>
            </a:r>
          </a:p>
          <a:p>
            <a:pPr>
              <a:buFontTx/>
              <a:buChar char="-"/>
            </a:pPr>
            <a:r>
              <a:rPr lang="fr-CH" sz="1600" dirty="0">
                <a:latin typeface="Tahoma" panose="020B0604030504040204" pitchFamily="34" charset="0"/>
              </a:rPr>
              <a:t>L’envoi, la possession, la consommation et la création de pédopornographie est punissable.</a:t>
            </a:r>
          </a:p>
          <a:p>
            <a:pPr>
              <a:buFontTx/>
              <a:buChar char="-"/>
            </a:pPr>
            <a:r>
              <a:rPr lang="fr-CH" sz="1600" dirty="0">
                <a:latin typeface="Tahoma" panose="020B0604030504040204" pitchFamily="34" charset="0"/>
              </a:rPr>
              <a:t>Danger lors de l’envoi de contenus: diffusion indésirable, perte de contrôle des données personnelles (remise en question du droit d’autodétermination de chacun sur les informations le concernant)</a:t>
            </a:r>
          </a:p>
          <a:p>
            <a:pPr>
              <a:buFontTx/>
              <a:buChar char="-"/>
            </a:pPr>
            <a:r>
              <a:rPr lang="fr-CH" sz="1600" dirty="0">
                <a:latin typeface="Tahoma" panose="020B0604030504040204" pitchFamily="34" charset="0"/>
              </a:rPr>
              <a:t>La «Sextortion» (chantage en lien avec le sexting)</a:t>
            </a:r>
          </a:p>
          <a:p>
            <a:pPr marL="0" indent="0"/>
            <a:endParaRPr lang="fr-CH" sz="1600" dirty="0">
              <a:latin typeface="Tahoma" panose="020B0604030504040204" pitchFamily="34" charset="0"/>
              <a:ea typeface="Tahoma" panose="020B0604030504040204" pitchFamily="34" charset="0"/>
              <a:cs typeface="Tahoma" panose="020B0604030504040204" pitchFamily="34" charset="0"/>
            </a:endParaRPr>
          </a:p>
          <a:p>
            <a:pPr>
              <a:buFontTx/>
              <a:buChar char="-"/>
            </a:pPr>
            <a:endParaRPr lang="fr-CH" dirty="0">
              <a:latin typeface="Tahoma" panose="020B0604030504040204" pitchFamily="34" charset="0"/>
              <a:ea typeface="Tahoma" panose="020B0604030504040204" pitchFamily="34" charset="0"/>
              <a:cs typeface="Tahoma" panose="020B0604030504040204" pitchFamily="34" charset="0"/>
            </a:endParaRPr>
          </a:p>
        </p:txBody>
      </p:sp>
      <p:sp>
        <p:nvSpPr>
          <p:cNvPr id="3" name="Rectangle 2"/>
          <p:cNvSpPr txBox="1">
            <a:spLocks noChangeArrowheads="1"/>
          </p:cNvSpPr>
          <p:nvPr/>
        </p:nvSpPr>
        <p:spPr bwMode="auto">
          <a:xfrm>
            <a:off x="46038" y="203200"/>
            <a:ext cx="9097962" cy="719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400">
                <a:solidFill>
                  <a:schemeClr val="tx1"/>
                </a:solidFill>
                <a:latin typeface="+mj-lt"/>
                <a:ea typeface="+mj-ea"/>
                <a:cs typeface="+mj-cs"/>
              </a:defRPr>
            </a:lvl1pPr>
            <a:lvl2pPr algn="l" rtl="0" eaLnBrk="0" fontAlgn="base" hangingPunct="0">
              <a:spcBef>
                <a:spcPct val="0"/>
              </a:spcBef>
              <a:spcAft>
                <a:spcPct val="0"/>
              </a:spcAft>
              <a:defRPr sz="2400">
                <a:solidFill>
                  <a:schemeClr val="tx1"/>
                </a:solidFill>
                <a:latin typeface="Calibri" pitchFamily="34" charset="0"/>
              </a:defRPr>
            </a:lvl2pPr>
            <a:lvl3pPr algn="l" rtl="0" eaLnBrk="0" fontAlgn="base" hangingPunct="0">
              <a:spcBef>
                <a:spcPct val="0"/>
              </a:spcBef>
              <a:spcAft>
                <a:spcPct val="0"/>
              </a:spcAft>
              <a:defRPr sz="2400">
                <a:solidFill>
                  <a:schemeClr val="tx1"/>
                </a:solidFill>
                <a:latin typeface="Calibri" pitchFamily="34" charset="0"/>
              </a:defRPr>
            </a:lvl3pPr>
            <a:lvl4pPr algn="l" rtl="0" eaLnBrk="0" fontAlgn="base" hangingPunct="0">
              <a:spcBef>
                <a:spcPct val="0"/>
              </a:spcBef>
              <a:spcAft>
                <a:spcPct val="0"/>
              </a:spcAft>
              <a:defRPr sz="2400">
                <a:solidFill>
                  <a:schemeClr val="tx1"/>
                </a:solidFill>
                <a:latin typeface="Calibri" pitchFamily="34" charset="0"/>
              </a:defRPr>
            </a:lvl4pPr>
            <a:lvl5pPr algn="l" rtl="0" eaLnBrk="0" fontAlgn="base" hangingPunct="0">
              <a:spcBef>
                <a:spcPct val="0"/>
              </a:spcBef>
              <a:spcAft>
                <a:spcPct val="0"/>
              </a:spcAft>
              <a:defRPr sz="2400">
                <a:solidFill>
                  <a:schemeClr val="tx1"/>
                </a:solidFill>
                <a:latin typeface="Calibri" pitchFamily="34" charset="0"/>
              </a:defRPr>
            </a:lvl5pPr>
            <a:lvl6pPr marL="457200" algn="l" rtl="0" fontAlgn="base">
              <a:spcBef>
                <a:spcPct val="0"/>
              </a:spcBef>
              <a:spcAft>
                <a:spcPct val="0"/>
              </a:spcAft>
              <a:defRPr sz="2400">
                <a:solidFill>
                  <a:schemeClr val="tx1"/>
                </a:solidFill>
                <a:latin typeface="Calibri" pitchFamily="34" charset="0"/>
              </a:defRPr>
            </a:lvl6pPr>
            <a:lvl7pPr marL="914400" algn="l" rtl="0" fontAlgn="base">
              <a:spcBef>
                <a:spcPct val="0"/>
              </a:spcBef>
              <a:spcAft>
                <a:spcPct val="0"/>
              </a:spcAft>
              <a:defRPr sz="2400">
                <a:solidFill>
                  <a:schemeClr val="tx1"/>
                </a:solidFill>
                <a:latin typeface="Calibri" pitchFamily="34" charset="0"/>
              </a:defRPr>
            </a:lvl7pPr>
            <a:lvl8pPr marL="1371600" algn="l" rtl="0" fontAlgn="base">
              <a:spcBef>
                <a:spcPct val="0"/>
              </a:spcBef>
              <a:spcAft>
                <a:spcPct val="0"/>
              </a:spcAft>
              <a:defRPr sz="2400">
                <a:solidFill>
                  <a:schemeClr val="tx1"/>
                </a:solidFill>
                <a:latin typeface="Calibri" pitchFamily="34" charset="0"/>
              </a:defRPr>
            </a:lvl8pPr>
            <a:lvl9pPr marL="1828800" algn="l" rtl="0" fontAlgn="base">
              <a:spcBef>
                <a:spcPct val="0"/>
              </a:spcBef>
              <a:spcAft>
                <a:spcPct val="0"/>
              </a:spcAft>
              <a:defRPr sz="2400">
                <a:solidFill>
                  <a:schemeClr val="tx1"/>
                </a:solidFill>
                <a:latin typeface="Calibri" pitchFamily="34" charset="0"/>
              </a:defRPr>
            </a:lvl9pPr>
          </a:lstStyle>
          <a:p>
            <a:pPr eaLnBrk="1" hangingPunct="1"/>
            <a:r>
              <a:rPr lang="fr-CH" altLang="de-DE" kern="0"/>
              <a:t>Protection des données</a:t>
            </a:r>
            <a:endParaRPr lang="fr-CH" altLang="de-DE" kern="0" dirty="0"/>
          </a:p>
        </p:txBody>
      </p:sp>
    </p:spTree>
    <p:extLst>
      <p:ext uri="{BB962C8B-B14F-4D97-AF65-F5344CB8AC3E}">
        <p14:creationId xmlns:p14="http://schemas.microsoft.com/office/powerpoint/2010/main" val="921839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C63758EC-09F5-4AA5-89BA-0A589D4E96C3}"/>
              </a:ext>
            </a:extLst>
          </p:cNvPr>
          <p:cNvSpPr>
            <a:spLocks noGrp="1"/>
          </p:cNvSpPr>
          <p:nvPr>
            <p:ph idx="1"/>
          </p:nvPr>
        </p:nvSpPr>
        <p:spPr/>
        <p:txBody>
          <a:bodyPr/>
          <a:lstStyle/>
          <a:p>
            <a:r>
              <a:rPr lang="fr-CH" sz="2400" b="1" dirty="0">
                <a:latin typeface="Tahoma" panose="020B0604030504040204" pitchFamily="34" charset="0"/>
              </a:rPr>
              <a:t>Le droit à l’image</a:t>
            </a:r>
          </a:p>
          <a:p>
            <a:endParaRPr lang="fr-CH" dirty="0"/>
          </a:p>
          <a:p>
            <a:r>
              <a:rPr lang="fr-CH" b="1" dirty="0">
                <a:latin typeface="Tahoma" panose="020B0604030504040204" pitchFamily="34" charset="0"/>
              </a:rPr>
              <a:t>Signification:</a:t>
            </a:r>
          </a:p>
          <a:p>
            <a:endParaRPr lang="fr-CH" sz="1600" b="1" dirty="0">
              <a:latin typeface="Tahoma" panose="020B0604030504040204" pitchFamily="34" charset="0"/>
              <a:ea typeface="Tahoma" panose="020B0604030504040204" pitchFamily="34" charset="0"/>
              <a:cs typeface="Tahoma" panose="020B0604030504040204" pitchFamily="34" charset="0"/>
            </a:endParaRPr>
          </a:p>
          <a:p>
            <a:pPr>
              <a:buFont typeface="Arial" panose="020B0604020202020204" pitchFamily="34" charset="0"/>
              <a:buChar char="•"/>
            </a:pPr>
            <a:r>
              <a:rPr lang="fr-CH" sz="1600" b="1" dirty="0">
                <a:latin typeface="Tahoma" panose="020B0604030504040204" pitchFamily="34" charset="0"/>
              </a:rPr>
              <a:t>Les personnes photographiées </a:t>
            </a:r>
            <a:r>
              <a:rPr lang="fr-CH" sz="1600" dirty="0">
                <a:latin typeface="Tahoma" panose="020B0604030504040204" pitchFamily="34" charset="0"/>
              </a:rPr>
              <a:t>décident d’autoriser ou non la</a:t>
            </a:r>
            <a:r>
              <a:rPr lang="fr-CH" sz="1600" b="1" dirty="0">
                <a:latin typeface="Tahoma" panose="020B0604030504040204" pitchFamily="34" charset="0"/>
              </a:rPr>
              <a:t> publication</a:t>
            </a:r>
            <a:r>
              <a:rPr lang="fr-CH" sz="1600" dirty="0">
                <a:latin typeface="Tahoma" panose="020B0604030504040204" pitchFamily="34" charset="0"/>
              </a:rPr>
              <a:t> de la photo </a:t>
            </a:r>
            <a:r>
              <a:rPr lang="fr-CH" sz="1600" b="1" dirty="0">
                <a:latin typeface="Tahoma" panose="020B0604030504040204" pitchFamily="34" charset="0"/>
              </a:rPr>
              <a:t>prise</a:t>
            </a:r>
            <a:r>
              <a:rPr lang="fr-CH" sz="1600" dirty="0">
                <a:latin typeface="Tahoma" panose="020B0604030504040204" pitchFamily="34" charset="0"/>
              </a:rPr>
              <a:t>. </a:t>
            </a:r>
          </a:p>
          <a:p>
            <a:pPr>
              <a:buFont typeface="Arial" panose="020B0604020202020204" pitchFamily="34" charset="0"/>
              <a:buChar char="•"/>
            </a:pPr>
            <a:r>
              <a:rPr lang="fr-CH" sz="1600" dirty="0">
                <a:latin typeface="Tahoma" panose="020B0604030504040204" pitchFamily="34" charset="0"/>
              </a:rPr>
              <a:t>Toute </a:t>
            </a:r>
            <a:r>
              <a:rPr lang="fr-CH" sz="1600" b="1" dirty="0">
                <a:latin typeface="Tahoma" panose="020B0604030504040204" pitchFamily="34" charset="0"/>
              </a:rPr>
              <a:t>publication de photos sans autorisation de la personne</a:t>
            </a:r>
            <a:r>
              <a:rPr lang="fr-CH" sz="1600" dirty="0">
                <a:latin typeface="Tahoma" panose="020B0604030504040204" pitchFamily="34" charset="0"/>
              </a:rPr>
              <a:t> peut entraîner des conséquences juridiques (droit civil, droit pénal et droit d’auteur).</a:t>
            </a:r>
          </a:p>
          <a:p>
            <a:pPr>
              <a:buFont typeface="Arial" panose="020B0604020202020204" pitchFamily="34" charset="0"/>
              <a:buChar char="•"/>
            </a:pPr>
            <a:endParaRPr lang="fr-CH" sz="1600" dirty="0">
              <a:latin typeface="Tahoma" panose="020B0604030504040204" pitchFamily="34" charset="0"/>
              <a:ea typeface="Tahoma" panose="020B0604030504040204" pitchFamily="34" charset="0"/>
              <a:cs typeface="Tahoma" panose="020B0604030504040204" pitchFamily="34" charset="0"/>
            </a:endParaRPr>
          </a:p>
          <a:p>
            <a:endParaRPr lang="fr-CH" sz="1600" dirty="0">
              <a:latin typeface="Tahoma" panose="020B0604030504040204" pitchFamily="34" charset="0"/>
              <a:ea typeface="Tahoma" panose="020B0604030504040204" pitchFamily="34" charset="0"/>
              <a:cs typeface="Tahoma" panose="020B0604030504040204" pitchFamily="34" charset="0"/>
            </a:endParaRPr>
          </a:p>
          <a:p>
            <a:endParaRPr lang="fr-CH" dirty="0"/>
          </a:p>
        </p:txBody>
      </p:sp>
      <p:pic>
        <p:nvPicPr>
          <p:cNvPr id="4" name="Grafik 3">
            <a:extLst>
              <a:ext uri="{FF2B5EF4-FFF2-40B4-BE49-F238E27FC236}">
                <a16:creationId xmlns:a16="http://schemas.microsoft.com/office/drawing/2014/main" id="{66260F05-4578-4653-9991-D79865B3915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9592" y="4149080"/>
            <a:ext cx="3528392" cy="2017799"/>
          </a:xfrm>
          <a:prstGeom prst="rect">
            <a:avLst/>
          </a:prstGeom>
        </p:spPr>
      </p:pic>
      <p:sp>
        <p:nvSpPr>
          <p:cNvPr id="5" name="Textfeld 4"/>
          <p:cNvSpPr txBox="1"/>
          <p:nvPr/>
        </p:nvSpPr>
        <p:spPr>
          <a:xfrm>
            <a:off x="4572000" y="4788647"/>
            <a:ext cx="1512168" cy="368545"/>
          </a:xfrm>
          <a:prstGeom prst="rect">
            <a:avLst/>
          </a:prstGeom>
          <a:noFill/>
        </p:spPr>
        <p:txBody>
          <a:bodyPr wrap="square" rtlCol="0">
            <a:spAutoFit/>
          </a:bodyPr>
          <a:lstStyle/>
          <a:p>
            <a:r>
              <a:rPr lang="fr-CH" dirty="0">
                <a:solidFill>
                  <a:schemeClr val="tx1"/>
                </a:solidFill>
                <a:latin typeface="Tahoma" panose="020B0604030504040204" pitchFamily="34" charset="0"/>
              </a:rPr>
              <a:t>Source d’images: Pixabay, www. pixabay.com</a:t>
            </a:r>
          </a:p>
        </p:txBody>
      </p:sp>
      <p:sp>
        <p:nvSpPr>
          <p:cNvPr id="6" name="Rectangle 2"/>
          <p:cNvSpPr txBox="1">
            <a:spLocks noChangeArrowheads="1"/>
          </p:cNvSpPr>
          <p:nvPr/>
        </p:nvSpPr>
        <p:spPr bwMode="auto">
          <a:xfrm>
            <a:off x="46038" y="116632"/>
            <a:ext cx="9097962" cy="719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400">
                <a:solidFill>
                  <a:schemeClr val="tx1"/>
                </a:solidFill>
                <a:latin typeface="+mj-lt"/>
                <a:ea typeface="+mj-ea"/>
                <a:cs typeface="+mj-cs"/>
              </a:defRPr>
            </a:lvl1pPr>
            <a:lvl2pPr algn="l" rtl="0" eaLnBrk="0" fontAlgn="base" hangingPunct="0">
              <a:spcBef>
                <a:spcPct val="0"/>
              </a:spcBef>
              <a:spcAft>
                <a:spcPct val="0"/>
              </a:spcAft>
              <a:defRPr sz="2400">
                <a:solidFill>
                  <a:schemeClr val="tx1"/>
                </a:solidFill>
                <a:latin typeface="Calibri" pitchFamily="34" charset="0"/>
              </a:defRPr>
            </a:lvl2pPr>
            <a:lvl3pPr algn="l" rtl="0" eaLnBrk="0" fontAlgn="base" hangingPunct="0">
              <a:spcBef>
                <a:spcPct val="0"/>
              </a:spcBef>
              <a:spcAft>
                <a:spcPct val="0"/>
              </a:spcAft>
              <a:defRPr sz="2400">
                <a:solidFill>
                  <a:schemeClr val="tx1"/>
                </a:solidFill>
                <a:latin typeface="Calibri" pitchFamily="34" charset="0"/>
              </a:defRPr>
            </a:lvl3pPr>
            <a:lvl4pPr algn="l" rtl="0" eaLnBrk="0" fontAlgn="base" hangingPunct="0">
              <a:spcBef>
                <a:spcPct val="0"/>
              </a:spcBef>
              <a:spcAft>
                <a:spcPct val="0"/>
              </a:spcAft>
              <a:defRPr sz="2400">
                <a:solidFill>
                  <a:schemeClr val="tx1"/>
                </a:solidFill>
                <a:latin typeface="Calibri" pitchFamily="34" charset="0"/>
              </a:defRPr>
            </a:lvl4pPr>
            <a:lvl5pPr algn="l" rtl="0" eaLnBrk="0" fontAlgn="base" hangingPunct="0">
              <a:spcBef>
                <a:spcPct val="0"/>
              </a:spcBef>
              <a:spcAft>
                <a:spcPct val="0"/>
              </a:spcAft>
              <a:defRPr sz="2400">
                <a:solidFill>
                  <a:schemeClr val="tx1"/>
                </a:solidFill>
                <a:latin typeface="Calibri" pitchFamily="34" charset="0"/>
              </a:defRPr>
            </a:lvl5pPr>
            <a:lvl6pPr marL="457200" algn="l" rtl="0" fontAlgn="base">
              <a:spcBef>
                <a:spcPct val="0"/>
              </a:spcBef>
              <a:spcAft>
                <a:spcPct val="0"/>
              </a:spcAft>
              <a:defRPr sz="2400">
                <a:solidFill>
                  <a:schemeClr val="tx1"/>
                </a:solidFill>
                <a:latin typeface="Calibri" pitchFamily="34" charset="0"/>
              </a:defRPr>
            </a:lvl6pPr>
            <a:lvl7pPr marL="914400" algn="l" rtl="0" fontAlgn="base">
              <a:spcBef>
                <a:spcPct val="0"/>
              </a:spcBef>
              <a:spcAft>
                <a:spcPct val="0"/>
              </a:spcAft>
              <a:defRPr sz="2400">
                <a:solidFill>
                  <a:schemeClr val="tx1"/>
                </a:solidFill>
                <a:latin typeface="Calibri" pitchFamily="34" charset="0"/>
              </a:defRPr>
            </a:lvl7pPr>
            <a:lvl8pPr marL="1371600" algn="l" rtl="0" fontAlgn="base">
              <a:spcBef>
                <a:spcPct val="0"/>
              </a:spcBef>
              <a:spcAft>
                <a:spcPct val="0"/>
              </a:spcAft>
              <a:defRPr sz="2400">
                <a:solidFill>
                  <a:schemeClr val="tx1"/>
                </a:solidFill>
                <a:latin typeface="Calibri" pitchFamily="34" charset="0"/>
              </a:defRPr>
            </a:lvl8pPr>
            <a:lvl9pPr marL="1828800" algn="l" rtl="0" fontAlgn="base">
              <a:spcBef>
                <a:spcPct val="0"/>
              </a:spcBef>
              <a:spcAft>
                <a:spcPct val="0"/>
              </a:spcAft>
              <a:defRPr sz="2400">
                <a:solidFill>
                  <a:schemeClr val="tx1"/>
                </a:solidFill>
                <a:latin typeface="Calibri" pitchFamily="34" charset="0"/>
              </a:defRPr>
            </a:lvl9pPr>
          </a:lstStyle>
          <a:p>
            <a:pPr eaLnBrk="1" hangingPunct="1"/>
            <a:r>
              <a:rPr lang="fr-CH" altLang="de-DE" kern="0"/>
              <a:t>Protection des données</a:t>
            </a:r>
            <a:endParaRPr lang="fr-CH" altLang="de-DE" kern="0" dirty="0"/>
          </a:p>
        </p:txBody>
      </p:sp>
    </p:spTree>
    <p:extLst>
      <p:ext uri="{BB962C8B-B14F-4D97-AF65-F5344CB8AC3E}">
        <p14:creationId xmlns:p14="http://schemas.microsoft.com/office/powerpoint/2010/main" val="3217808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76EA20C4-8E07-4004-8077-2D51FE577FE4}"/>
              </a:ext>
            </a:extLst>
          </p:cNvPr>
          <p:cNvSpPr>
            <a:spLocks noGrp="1"/>
          </p:cNvSpPr>
          <p:nvPr>
            <p:ph idx="1"/>
          </p:nvPr>
        </p:nvSpPr>
        <p:spPr/>
        <p:txBody>
          <a:bodyPr/>
          <a:lstStyle/>
          <a:p>
            <a:r>
              <a:rPr lang="fr-CH" sz="2400" b="1" dirty="0">
                <a:latin typeface="Tahoma" panose="020B0604030504040204" pitchFamily="34" charset="0"/>
              </a:rPr>
              <a:t>Principe:</a:t>
            </a:r>
          </a:p>
          <a:p>
            <a:endParaRPr lang="fr-CH" sz="2400" b="1" dirty="0">
              <a:latin typeface="Tahoma" panose="020B0604030504040204" pitchFamily="34" charset="0"/>
              <a:ea typeface="Tahoma" panose="020B0604030504040204" pitchFamily="34" charset="0"/>
              <a:cs typeface="Tahoma" panose="020B0604030504040204" pitchFamily="34" charset="0"/>
            </a:endParaRPr>
          </a:p>
          <a:p>
            <a:r>
              <a:rPr lang="fr-CH" sz="1600" b="1" dirty="0">
                <a:latin typeface="Tahoma" panose="020B0604030504040204" pitchFamily="34" charset="0"/>
              </a:rPr>
              <a:t>«Internet n’oublie jamais!»</a:t>
            </a:r>
          </a:p>
          <a:p>
            <a:endParaRPr lang="fr-CH" sz="1600" dirty="0">
              <a:latin typeface="Tahoma" panose="020B0604030504040204" pitchFamily="34" charset="0"/>
              <a:ea typeface="Tahoma" panose="020B0604030504040204" pitchFamily="34" charset="0"/>
              <a:cs typeface="Tahoma" panose="020B0604030504040204" pitchFamily="34" charset="0"/>
            </a:endParaRPr>
          </a:p>
          <a:p>
            <a:pPr marL="0" indent="0"/>
            <a:r>
              <a:rPr lang="fr-CH" sz="1600" dirty="0">
                <a:latin typeface="Tahoma" panose="020B0604030504040204" pitchFamily="34" charset="0"/>
              </a:rPr>
              <a:t>Réfléchissez bien avant d’octroyer l’accès à chacun à vos contenus. Une fois envoyée, une publication de vidéo et de photos peut toujours être publiée.</a:t>
            </a:r>
          </a:p>
          <a:p>
            <a:endParaRPr lang="fr-CH" sz="1600" dirty="0">
              <a:latin typeface="Tahoma" panose="020B0604030504040204" pitchFamily="34" charset="0"/>
              <a:ea typeface="Tahoma" panose="020B0604030504040204" pitchFamily="34" charset="0"/>
              <a:cs typeface="Tahoma" panose="020B0604030504040204" pitchFamily="34" charset="0"/>
            </a:endParaRPr>
          </a:p>
          <a:p>
            <a:r>
              <a:rPr lang="fr-CH" sz="1600" dirty="0">
                <a:latin typeface="Tahoma" panose="020B0604030504040204" pitchFamily="34" charset="0"/>
              </a:rPr>
              <a:t>Ce qui est téléchargé une fois sur Internet peut resurgir à tout moment!</a:t>
            </a:r>
          </a:p>
          <a:p>
            <a:endParaRPr lang="fr-CH" sz="1600" dirty="0">
              <a:solidFill>
                <a:srgbClr val="C00000"/>
              </a:solidFill>
              <a:latin typeface="Tahoma" panose="020B0604030504040204" pitchFamily="34" charset="0"/>
              <a:ea typeface="Tahoma" panose="020B0604030504040204" pitchFamily="34" charset="0"/>
              <a:cs typeface="Tahoma" panose="020B0604030504040204" pitchFamily="34" charset="0"/>
            </a:endParaRPr>
          </a:p>
          <a:p>
            <a:pPr marL="0" indent="0"/>
            <a:r>
              <a:rPr lang="fr-CH" sz="1600" dirty="0">
                <a:latin typeface="Tahoma" panose="020B0604030504040204" pitchFamily="34" charset="0"/>
              </a:rPr>
              <a:t>Remarque: les répercussions négatives ne sont pas toujours aussi extrêmes ou aussi clairement identifiables, et peuvent se faire ressentir des années après leur publication, comme des photos de jeunesse lors d’une fête, par exemple, faisant mauvais effet lors d’une recherche d’emploi ou de logement.</a:t>
            </a:r>
          </a:p>
          <a:p>
            <a:pPr marL="0" indent="0"/>
            <a:r>
              <a:rPr lang="fr-CH" sz="1600" dirty="0">
                <a:latin typeface="Tahoma" panose="020B0604030504040204" pitchFamily="34" charset="0"/>
              </a:rPr>
              <a:t>Conclusion: toujours bien réfléchir aux conséquences possibles de la divulgation de ses données.</a:t>
            </a:r>
          </a:p>
        </p:txBody>
      </p:sp>
      <p:sp>
        <p:nvSpPr>
          <p:cNvPr id="3" name="Rectangle 2"/>
          <p:cNvSpPr txBox="1">
            <a:spLocks noChangeArrowheads="1"/>
          </p:cNvSpPr>
          <p:nvPr/>
        </p:nvSpPr>
        <p:spPr bwMode="auto">
          <a:xfrm>
            <a:off x="46038" y="203200"/>
            <a:ext cx="9097962" cy="719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400">
                <a:solidFill>
                  <a:schemeClr val="tx1"/>
                </a:solidFill>
                <a:latin typeface="+mj-lt"/>
                <a:ea typeface="+mj-ea"/>
                <a:cs typeface="+mj-cs"/>
              </a:defRPr>
            </a:lvl1pPr>
            <a:lvl2pPr algn="l" rtl="0" eaLnBrk="0" fontAlgn="base" hangingPunct="0">
              <a:spcBef>
                <a:spcPct val="0"/>
              </a:spcBef>
              <a:spcAft>
                <a:spcPct val="0"/>
              </a:spcAft>
              <a:defRPr sz="2400">
                <a:solidFill>
                  <a:schemeClr val="tx1"/>
                </a:solidFill>
                <a:latin typeface="Calibri" pitchFamily="34" charset="0"/>
              </a:defRPr>
            </a:lvl2pPr>
            <a:lvl3pPr algn="l" rtl="0" eaLnBrk="0" fontAlgn="base" hangingPunct="0">
              <a:spcBef>
                <a:spcPct val="0"/>
              </a:spcBef>
              <a:spcAft>
                <a:spcPct val="0"/>
              </a:spcAft>
              <a:defRPr sz="2400">
                <a:solidFill>
                  <a:schemeClr val="tx1"/>
                </a:solidFill>
                <a:latin typeface="Calibri" pitchFamily="34" charset="0"/>
              </a:defRPr>
            </a:lvl3pPr>
            <a:lvl4pPr algn="l" rtl="0" eaLnBrk="0" fontAlgn="base" hangingPunct="0">
              <a:spcBef>
                <a:spcPct val="0"/>
              </a:spcBef>
              <a:spcAft>
                <a:spcPct val="0"/>
              </a:spcAft>
              <a:defRPr sz="2400">
                <a:solidFill>
                  <a:schemeClr val="tx1"/>
                </a:solidFill>
                <a:latin typeface="Calibri" pitchFamily="34" charset="0"/>
              </a:defRPr>
            </a:lvl4pPr>
            <a:lvl5pPr algn="l" rtl="0" eaLnBrk="0" fontAlgn="base" hangingPunct="0">
              <a:spcBef>
                <a:spcPct val="0"/>
              </a:spcBef>
              <a:spcAft>
                <a:spcPct val="0"/>
              </a:spcAft>
              <a:defRPr sz="2400">
                <a:solidFill>
                  <a:schemeClr val="tx1"/>
                </a:solidFill>
                <a:latin typeface="Calibri" pitchFamily="34" charset="0"/>
              </a:defRPr>
            </a:lvl5pPr>
            <a:lvl6pPr marL="457200" algn="l" rtl="0" fontAlgn="base">
              <a:spcBef>
                <a:spcPct val="0"/>
              </a:spcBef>
              <a:spcAft>
                <a:spcPct val="0"/>
              </a:spcAft>
              <a:defRPr sz="2400">
                <a:solidFill>
                  <a:schemeClr val="tx1"/>
                </a:solidFill>
                <a:latin typeface="Calibri" pitchFamily="34" charset="0"/>
              </a:defRPr>
            </a:lvl6pPr>
            <a:lvl7pPr marL="914400" algn="l" rtl="0" fontAlgn="base">
              <a:spcBef>
                <a:spcPct val="0"/>
              </a:spcBef>
              <a:spcAft>
                <a:spcPct val="0"/>
              </a:spcAft>
              <a:defRPr sz="2400">
                <a:solidFill>
                  <a:schemeClr val="tx1"/>
                </a:solidFill>
                <a:latin typeface="Calibri" pitchFamily="34" charset="0"/>
              </a:defRPr>
            </a:lvl7pPr>
            <a:lvl8pPr marL="1371600" algn="l" rtl="0" fontAlgn="base">
              <a:spcBef>
                <a:spcPct val="0"/>
              </a:spcBef>
              <a:spcAft>
                <a:spcPct val="0"/>
              </a:spcAft>
              <a:defRPr sz="2400">
                <a:solidFill>
                  <a:schemeClr val="tx1"/>
                </a:solidFill>
                <a:latin typeface="Calibri" pitchFamily="34" charset="0"/>
              </a:defRPr>
            </a:lvl8pPr>
            <a:lvl9pPr marL="1828800" algn="l" rtl="0" fontAlgn="base">
              <a:spcBef>
                <a:spcPct val="0"/>
              </a:spcBef>
              <a:spcAft>
                <a:spcPct val="0"/>
              </a:spcAft>
              <a:defRPr sz="2400">
                <a:solidFill>
                  <a:schemeClr val="tx1"/>
                </a:solidFill>
                <a:latin typeface="Calibri" pitchFamily="34" charset="0"/>
              </a:defRPr>
            </a:lvl9pPr>
          </a:lstStyle>
          <a:p>
            <a:pPr eaLnBrk="1" hangingPunct="1"/>
            <a:r>
              <a:rPr lang="fr-CH" altLang="de-DE" kern="0"/>
              <a:t>Protection des données</a:t>
            </a:r>
            <a:endParaRPr lang="fr-CH" altLang="de-DE" kern="0" dirty="0"/>
          </a:p>
        </p:txBody>
      </p:sp>
    </p:spTree>
    <p:extLst>
      <p:ext uri="{BB962C8B-B14F-4D97-AF65-F5344CB8AC3E}">
        <p14:creationId xmlns:p14="http://schemas.microsoft.com/office/powerpoint/2010/main" val="1109441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enutzerdefiniertes Design">
  <a:themeElements>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nutzerdefiniertes Design">
      <a:majorFont>
        <a:latin typeface="Calibri"/>
        <a:ea typeface=""/>
        <a:cs typeface=""/>
      </a:majorFont>
      <a:minorFont>
        <a:latin typeface="Calibri"/>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None/>
          <a:tabLst/>
          <a:defRPr kumimoji="0" lang="de-CH" sz="900" b="0" i="0" u="none" strike="noStrike" cap="none" normalizeH="0" baseline="0" smtClean="0">
            <a:ln>
              <a:noFill/>
            </a:ln>
            <a:solidFill>
              <a:srgbClr val="000099"/>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None/>
          <a:tabLst/>
          <a:defRPr kumimoji="0" lang="de-CH" sz="900" b="0" i="0" u="none" strike="noStrike" cap="none" normalizeH="0" baseline="0" smtClean="0">
            <a:ln>
              <a:noFill/>
            </a:ln>
            <a:solidFill>
              <a:srgbClr val="000099"/>
            </a:solidFill>
            <a:effectLst/>
            <a:latin typeface="Arial" charset="0"/>
          </a:defRPr>
        </a:defPPr>
      </a:lstStyle>
    </a:lnDef>
  </a:objectDefaults>
  <a:extraClrSchemeLst>
    <a:extraClrScheme>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nutzerdefiniertes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nutzerdefiniertes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nutzerdefiniertes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nutzerdefiniertes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nutzerdefiniertes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nutzerdefiniertes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nutzerdefiniertes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nutzerdefiniertes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nutzerdefiniertes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nutzerdefiniertes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nutzerdefiniertes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FA0FDC1EF176014E845E9F54CA3642F8" ma:contentTypeVersion="0" ma:contentTypeDescription="Ein neues Dokument erstellen." ma:contentTypeScope="" ma:versionID="145d731639aeae1d5c3e25ebc554bc97">
  <xsd:schema xmlns:xsd="http://www.w3.org/2001/XMLSchema" xmlns:xs="http://www.w3.org/2001/XMLSchema" xmlns:p="http://schemas.microsoft.com/office/2006/metadata/properties" targetNamespace="http://schemas.microsoft.com/office/2006/metadata/properties" ma:root="true" ma:fieldsID="66c4a6dd5ef775a5269b08f7de37f93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037E31C-F057-4A5E-B21E-E445CFA0143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296AF2DD-7AAC-4263-B8D0-06F8F681BB06}">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0</TotalTime>
  <Words>331</Words>
  <Application>Microsoft Office PowerPoint</Application>
  <PresentationFormat>Bildschirmpräsentation (4:3)</PresentationFormat>
  <Paragraphs>44</Paragraphs>
  <Slides>5</Slides>
  <Notes>1</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5</vt:i4>
      </vt:variant>
    </vt:vector>
  </HeadingPairs>
  <TitlesOfParts>
    <vt:vector size="11" baseType="lpstr">
      <vt:lpstr>Arial</vt:lpstr>
      <vt:lpstr>Calibri</vt:lpstr>
      <vt:lpstr>Tahoma</vt:lpstr>
      <vt:lpstr>Times New Roman</vt:lpstr>
      <vt:lpstr>Wingdings</vt:lpstr>
      <vt:lpstr>Benutzerdefiniertes Design</vt:lpstr>
      <vt:lpstr>Protection des données </vt:lpstr>
      <vt:lpstr>PowerPoint-Präsentation</vt:lpstr>
      <vt:lpstr>PowerPoint-Präsentation</vt:lpstr>
      <vt:lpstr>PowerPoint-Präsentation</vt:lpstr>
      <vt:lpstr>PowerPoint-Präsentation</vt:lpstr>
    </vt:vector>
  </TitlesOfParts>
  <Company>kik AG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ben</dc:creator>
  <cp:lastModifiedBy>Praktikum kik AG</cp:lastModifiedBy>
  <cp:revision>36</cp:revision>
  <cp:lastPrinted>2017-11-23T14:56:39Z</cp:lastPrinted>
  <dcterms:created xsi:type="dcterms:W3CDTF">2007-06-08T08:15:33Z</dcterms:created>
  <dcterms:modified xsi:type="dcterms:W3CDTF">2018-06-29T13:57:51Z</dcterms:modified>
</cp:coreProperties>
</file>