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3"/>
  </p:sldMasterIdLst>
  <p:notesMasterIdLst>
    <p:notesMasterId r:id="rId9"/>
  </p:notesMasterIdLst>
  <p:handoutMasterIdLst>
    <p:handoutMasterId r:id="rId10"/>
  </p:handoutMasterIdLst>
  <p:sldIdLst>
    <p:sldId id="259" r:id="rId4"/>
    <p:sldId id="260" r:id="rId5"/>
    <p:sldId id="261" r:id="rId6"/>
    <p:sldId id="262" r:id="rId7"/>
    <p:sldId id="263" r:id="rId8"/>
  </p:sldIdLst>
  <p:sldSz cx="9144000" cy="6858000" type="screen4x3"/>
  <p:notesSz cx="6769100" cy="9906000"/>
  <p:defaultTextStyle>
    <a:defPPr>
      <a:defRPr lang="de-CH"/>
    </a:defPPr>
    <a:lvl1pPr algn="l" rtl="0" eaLnBrk="0" fontAlgn="base" hangingPunct="0">
      <a:spcBef>
        <a:spcPct val="0"/>
      </a:spcBef>
      <a:spcAft>
        <a:spcPct val="0"/>
      </a:spcAft>
      <a:defRPr sz="900" kern="1200">
        <a:solidFill>
          <a:srgbClr val="000099"/>
        </a:solidFill>
        <a:latin typeface="Arial" panose="020B0604020202020204" pitchFamily="34" charset="0"/>
        <a:ea typeface="+mn-ea"/>
        <a:cs typeface="+mn-cs"/>
      </a:defRPr>
    </a:lvl1pPr>
    <a:lvl2pPr marL="457200" algn="l" rtl="0" eaLnBrk="0" fontAlgn="base" hangingPunct="0">
      <a:spcBef>
        <a:spcPct val="0"/>
      </a:spcBef>
      <a:spcAft>
        <a:spcPct val="0"/>
      </a:spcAft>
      <a:defRPr sz="900" kern="1200">
        <a:solidFill>
          <a:srgbClr val="000099"/>
        </a:solidFill>
        <a:latin typeface="Arial" panose="020B0604020202020204" pitchFamily="34" charset="0"/>
        <a:ea typeface="+mn-ea"/>
        <a:cs typeface="+mn-cs"/>
      </a:defRPr>
    </a:lvl2pPr>
    <a:lvl3pPr marL="914400" algn="l" rtl="0" eaLnBrk="0" fontAlgn="base" hangingPunct="0">
      <a:spcBef>
        <a:spcPct val="0"/>
      </a:spcBef>
      <a:spcAft>
        <a:spcPct val="0"/>
      </a:spcAft>
      <a:defRPr sz="900" kern="1200">
        <a:solidFill>
          <a:srgbClr val="000099"/>
        </a:solidFill>
        <a:latin typeface="Arial" panose="020B0604020202020204" pitchFamily="34" charset="0"/>
        <a:ea typeface="+mn-ea"/>
        <a:cs typeface="+mn-cs"/>
      </a:defRPr>
    </a:lvl3pPr>
    <a:lvl4pPr marL="1371600" algn="l" rtl="0" eaLnBrk="0" fontAlgn="base" hangingPunct="0">
      <a:spcBef>
        <a:spcPct val="0"/>
      </a:spcBef>
      <a:spcAft>
        <a:spcPct val="0"/>
      </a:spcAft>
      <a:defRPr sz="900" kern="1200">
        <a:solidFill>
          <a:srgbClr val="000099"/>
        </a:solidFill>
        <a:latin typeface="Arial" panose="020B0604020202020204" pitchFamily="34" charset="0"/>
        <a:ea typeface="+mn-ea"/>
        <a:cs typeface="+mn-cs"/>
      </a:defRPr>
    </a:lvl4pPr>
    <a:lvl5pPr marL="1828800" algn="l" rtl="0" eaLnBrk="0" fontAlgn="base" hangingPunct="0">
      <a:spcBef>
        <a:spcPct val="0"/>
      </a:spcBef>
      <a:spcAft>
        <a:spcPct val="0"/>
      </a:spcAft>
      <a:defRPr sz="900" kern="1200">
        <a:solidFill>
          <a:srgbClr val="000099"/>
        </a:solidFill>
        <a:latin typeface="Arial" panose="020B0604020202020204" pitchFamily="34" charset="0"/>
        <a:ea typeface="+mn-ea"/>
        <a:cs typeface="+mn-cs"/>
      </a:defRPr>
    </a:lvl5pPr>
    <a:lvl6pPr marL="2286000" algn="l" defTabSz="914400" rtl="0" eaLnBrk="1" latinLnBrk="0" hangingPunct="1">
      <a:defRPr sz="900" kern="1200">
        <a:solidFill>
          <a:srgbClr val="000099"/>
        </a:solidFill>
        <a:latin typeface="Arial" panose="020B0604020202020204" pitchFamily="34" charset="0"/>
        <a:ea typeface="+mn-ea"/>
        <a:cs typeface="+mn-cs"/>
      </a:defRPr>
    </a:lvl6pPr>
    <a:lvl7pPr marL="2743200" algn="l" defTabSz="914400" rtl="0" eaLnBrk="1" latinLnBrk="0" hangingPunct="1">
      <a:defRPr sz="900" kern="1200">
        <a:solidFill>
          <a:srgbClr val="000099"/>
        </a:solidFill>
        <a:latin typeface="Arial" panose="020B0604020202020204" pitchFamily="34" charset="0"/>
        <a:ea typeface="+mn-ea"/>
        <a:cs typeface="+mn-cs"/>
      </a:defRPr>
    </a:lvl7pPr>
    <a:lvl8pPr marL="3200400" algn="l" defTabSz="914400" rtl="0" eaLnBrk="1" latinLnBrk="0" hangingPunct="1">
      <a:defRPr sz="900" kern="1200">
        <a:solidFill>
          <a:srgbClr val="000099"/>
        </a:solidFill>
        <a:latin typeface="Arial" panose="020B0604020202020204" pitchFamily="34" charset="0"/>
        <a:ea typeface="+mn-ea"/>
        <a:cs typeface="+mn-cs"/>
      </a:defRPr>
    </a:lvl8pPr>
    <a:lvl9pPr marL="3657600" algn="l" defTabSz="914400" rtl="0" eaLnBrk="1" latinLnBrk="0" hangingPunct="1">
      <a:defRPr sz="900" kern="1200">
        <a:solidFill>
          <a:srgbClr val="000099"/>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userDrawn="1">
          <p15:clr>
            <a:srgbClr val="A4A3A4"/>
          </p15:clr>
        </p15:guide>
        <p15:guide id="2" pos="213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3E"/>
    <a:srgbClr val="365F91"/>
    <a:srgbClr val="CCCCCC"/>
    <a:srgbClr val="FF66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2" autoAdjust="0"/>
    <p:restoredTop sz="94601" autoAdjust="0"/>
  </p:normalViewPr>
  <p:slideViewPr>
    <p:cSldViewPr>
      <p:cViewPr varScale="1">
        <p:scale>
          <a:sx n="94" d="100"/>
          <a:sy n="94" d="100"/>
        </p:scale>
        <p:origin x="84" y="264"/>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77" d="100"/>
          <a:sy n="77" d="100"/>
        </p:scale>
        <p:origin x="-3258" y="-90"/>
      </p:cViewPr>
      <p:guideLst>
        <p:guide orient="horz" pos="3120"/>
        <p:guide pos="21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34014" cy="495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t" anchorCtr="0" compatLnSpc="1">
            <a:prstTxWarp prst="textNoShape">
              <a:avLst/>
            </a:prstTxWarp>
          </a:bodyPr>
          <a:lstStyle>
            <a:lvl1pPr eaLnBrk="1" hangingPunct="1">
              <a:spcBef>
                <a:spcPct val="0"/>
              </a:spcBef>
              <a:defRPr sz="1200">
                <a:solidFill>
                  <a:schemeClr val="tx1"/>
                </a:solidFill>
                <a:latin typeface="Arial" charset="0"/>
              </a:defRPr>
            </a:lvl1pPr>
          </a:lstStyle>
          <a:p>
            <a:pPr>
              <a:defRPr/>
            </a:pPr>
            <a:endParaRPr lang="de-CH"/>
          </a:p>
        </p:txBody>
      </p:sp>
      <p:sp>
        <p:nvSpPr>
          <p:cNvPr id="10243" name="Rectangle 3"/>
          <p:cNvSpPr>
            <a:spLocks noGrp="1" noChangeArrowheads="1"/>
          </p:cNvSpPr>
          <p:nvPr>
            <p:ph type="dt" sz="quarter" idx="1"/>
          </p:nvPr>
        </p:nvSpPr>
        <p:spPr bwMode="auto">
          <a:xfrm>
            <a:off x="3833505" y="0"/>
            <a:ext cx="2934014" cy="495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t" anchorCtr="0" compatLnSpc="1">
            <a:prstTxWarp prst="textNoShape">
              <a:avLst/>
            </a:prstTxWarp>
          </a:bodyPr>
          <a:lstStyle>
            <a:lvl1pPr algn="r" eaLnBrk="1" hangingPunct="1">
              <a:spcBef>
                <a:spcPct val="0"/>
              </a:spcBef>
              <a:defRPr sz="1200">
                <a:solidFill>
                  <a:schemeClr val="tx1"/>
                </a:solidFill>
                <a:latin typeface="Arial" charset="0"/>
              </a:defRPr>
            </a:lvl1pPr>
          </a:lstStyle>
          <a:p>
            <a:pPr>
              <a:defRPr/>
            </a:pPr>
            <a:endParaRPr lang="de-CH"/>
          </a:p>
        </p:txBody>
      </p:sp>
      <p:sp>
        <p:nvSpPr>
          <p:cNvPr id="10244" name="Rectangle 4"/>
          <p:cNvSpPr>
            <a:spLocks noGrp="1" noChangeArrowheads="1"/>
          </p:cNvSpPr>
          <p:nvPr>
            <p:ph type="ftr" sz="quarter" idx="2"/>
          </p:nvPr>
        </p:nvSpPr>
        <p:spPr bwMode="auto">
          <a:xfrm>
            <a:off x="0" y="9408562"/>
            <a:ext cx="2934014" cy="495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b" anchorCtr="0" compatLnSpc="1">
            <a:prstTxWarp prst="textNoShape">
              <a:avLst/>
            </a:prstTxWarp>
          </a:bodyPr>
          <a:lstStyle>
            <a:lvl1pPr eaLnBrk="1" hangingPunct="1">
              <a:spcBef>
                <a:spcPct val="0"/>
              </a:spcBef>
              <a:defRPr sz="1200">
                <a:solidFill>
                  <a:schemeClr val="tx1"/>
                </a:solidFill>
                <a:latin typeface="Arial" charset="0"/>
              </a:defRPr>
            </a:lvl1pPr>
          </a:lstStyle>
          <a:p>
            <a:pPr>
              <a:defRPr/>
            </a:pPr>
            <a:endParaRPr lang="de-CH"/>
          </a:p>
        </p:txBody>
      </p:sp>
      <p:sp>
        <p:nvSpPr>
          <p:cNvPr id="10245" name="Rectangle 5"/>
          <p:cNvSpPr>
            <a:spLocks noGrp="1" noChangeArrowheads="1"/>
          </p:cNvSpPr>
          <p:nvPr>
            <p:ph type="sldNum" sz="quarter" idx="3"/>
          </p:nvPr>
        </p:nvSpPr>
        <p:spPr bwMode="auto">
          <a:xfrm>
            <a:off x="3833505" y="9408562"/>
            <a:ext cx="2934014" cy="495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b" anchorCtr="0" compatLnSpc="1">
            <a:prstTxWarp prst="textNoShape">
              <a:avLst/>
            </a:prstTxWarp>
          </a:bodyPr>
          <a:lstStyle>
            <a:lvl1pPr algn="r" eaLnBrk="1" hangingPunct="1">
              <a:defRPr sz="1200">
                <a:solidFill>
                  <a:schemeClr val="tx1"/>
                </a:solidFill>
              </a:defRPr>
            </a:lvl1pPr>
          </a:lstStyle>
          <a:p>
            <a:fld id="{7411F4BD-234D-4D40-A412-FA565C6BD4B1}" type="slidenum">
              <a:rPr lang="de-CH" altLang="de-DE"/>
              <a:pPr/>
              <a:t>‹Nr.›</a:t>
            </a:fld>
            <a:endParaRPr lang="de-CH" altLang="de-DE"/>
          </a:p>
        </p:txBody>
      </p:sp>
    </p:spTree>
    <p:extLst>
      <p:ext uri="{BB962C8B-B14F-4D97-AF65-F5344CB8AC3E}">
        <p14:creationId xmlns:p14="http://schemas.microsoft.com/office/powerpoint/2010/main" val="2410622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34014" cy="495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t" anchorCtr="0" compatLnSpc="1">
            <a:prstTxWarp prst="textNoShape">
              <a:avLst/>
            </a:prstTxWarp>
          </a:bodyPr>
          <a:lstStyle>
            <a:lvl1pPr eaLnBrk="1" hangingPunct="1">
              <a:spcBef>
                <a:spcPct val="0"/>
              </a:spcBef>
              <a:defRPr sz="1200">
                <a:solidFill>
                  <a:schemeClr val="tx1"/>
                </a:solidFill>
                <a:latin typeface="Arial" charset="0"/>
              </a:defRPr>
            </a:lvl1pPr>
          </a:lstStyle>
          <a:p>
            <a:pPr>
              <a:defRPr/>
            </a:pPr>
            <a:endParaRPr lang="de-CH"/>
          </a:p>
        </p:txBody>
      </p:sp>
      <p:sp>
        <p:nvSpPr>
          <p:cNvPr id="8195" name="Rectangle 3"/>
          <p:cNvSpPr>
            <a:spLocks noGrp="1" noChangeArrowheads="1"/>
          </p:cNvSpPr>
          <p:nvPr>
            <p:ph type="dt" idx="1"/>
          </p:nvPr>
        </p:nvSpPr>
        <p:spPr bwMode="auto">
          <a:xfrm>
            <a:off x="3833505" y="0"/>
            <a:ext cx="2934014" cy="495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t" anchorCtr="0" compatLnSpc="1">
            <a:prstTxWarp prst="textNoShape">
              <a:avLst/>
            </a:prstTxWarp>
          </a:bodyPr>
          <a:lstStyle>
            <a:lvl1pPr algn="r" eaLnBrk="1" hangingPunct="1">
              <a:spcBef>
                <a:spcPct val="0"/>
              </a:spcBef>
              <a:defRPr sz="1200">
                <a:solidFill>
                  <a:schemeClr val="tx1"/>
                </a:solidFill>
                <a:latin typeface="Arial" charset="0"/>
              </a:defRPr>
            </a:lvl1pPr>
          </a:lstStyle>
          <a:p>
            <a:pPr>
              <a:defRPr/>
            </a:pPr>
            <a:endParaRPr lang="de-CH"/>
          </a:p>
        </p:txBody>
      </p:sp>
      <p:sp>
        <p:nvSpPr>
          <p:cNvPr id="3076" name="Rectangle 4"/>
          <p:cNvSpPr>
            <a:spLocks noGrp="1" noRot="1" noChangeAspect="1" noChangeArrowheads="1" noTextEdit="1"/>
          </p:cNvSpPr>
          <p:nvPr>
            <p:ph type="sldImg" idx="2"/>
          </p:nvPr>
        </p:nvSpPr>
        <p:spPr bwMode="auto">
          <a:xfrm>
            <a:off x="908050" y="742950"/>
            <a:ext cx="4953000" cy="3714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76594" y="4705073"/>
            <a:ext cx="5415912" cy="445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t" anchorCtr="0" compatLnSpc="1">
            <a:prstTxWarp prst="textNoShape">
              <a:avLst/>
            </a:prstTxWarp>
          </a:bodyPr>
          <a:lstStyle/>
          <a:p>
            <a:pPr lvl="0"/>
            <a:r>
              <a:rPr lang="de-CH" noProof="0"/>
              <a:t>Textmasterformate durch Klicken bearbeiten</a:t>
            </a:r>
          </a:p>
          <a:p>
            <a:pPr lvl="1"/>
            <a:r>
              <a:rPr lang="de-CH" noProof="0"/>
              <a:t>Zweite Ebene</a:t>
            </a:r>
          </a:p>
          <a:p>
            <a:pPr lvl="2"/>
            <a:r>
              <a:rPr lang="de-CH" noProof="0"/>
              <a:t>Dritte Ebene</a:t>
            </a:r>
          </a:p>
          <a:p>
            <a:pPr lvl="3"/>
            <a:r>
              <a:rPr lang="de-CH" noProof="0"/>
              <a:t>Vierte Ebene</a:t>
            </a:r>
          </a:p>
          <a:p>
            <a:pPr lvl="4"/>
            <a:r>
              <a:rPr lang="de-CH" noProof="0"/>
              <a:t>Fünfte Ebene</a:t>
            </a:r>
          </a:p>
        </p:txBody>
      </p:sp>
      <p:sp>
        <p:nvSpPr>
          <p:cNvPr id="8198" name="Rectangle 6"/>
          <p:cNvSpPr>
            <a:spLocks noGrp="1" noChangeArrowheads="1"/>
          </p:cNvSpPr>
          <p:nvPr>
            <p:ph type="ftr" sz="quarter" idx="4"/>
          </p:nvPr>
        </p:nvSpPr>
        <p:spPr bwMode="auto">
          <a:xfrm>
            <a:off x="0" y="9408562"/>
            <a:ext cx="2934014" cy="495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b" anchorCtr="0" compatLnSpc="1">
            <a:prstTxWarp prst="textNoShape">
              <a:avLst/>
            </a:prstTxWarp>
          </a:bodyPr>
          <a:lstStyle>
            <a:lvl1pPr eaLnBrk="1" hangingPunct="1">
              <a:spcBef>
                <a:spcPct val="0"/>
              </a:spcBef>
              <a:defRPr sz="1200">
                <a:solidFill>
                  <a:schemeClr val="tx1"/>
                </a:solidFill>
                <a:latin typeface="Arial" charset="0"/>
              </a:defRPr>
            </a:lvl1pPr>
          </a:lstStyle>
          <a:p>
            <a:pPr>
              <a:defRPr/>
            </a:pPr>
            <a:endParaRPr lang="de-CH"/>
          </a:p>
        </p:txBody>
      </p:sp>
      <p:sp>
        <p:nvSpPr>
          <p:cNvPr id="8199" name="Rectangle 7"/>
          <p:cNvSpPr>
            <a:spLocks noGrp="1" noChangeArrowheads="1"/>
          </p:cNvSpPr>
          <p:nvPr>
            <p:ph type="sldNum" sz="quarter" idx="5"/>
          </p:nvPr>
        </p:nvSpPr>
        <p:spPr bwMode="auto">
          <a:xfrm>
            <a:off x="3833505" y="9408562"/>
            <a:ext cx="2934014" cy="495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3" rIns="91166" bIns="45583" numCol="1" anchor="b" anchorCtr="0" compatLnSpc="1">
            <a:prstTxWarp prst="textNoShape">
              <a:avLst/>
            </a:prstTxWarp>
          </a:bodyPr>
          <a:lstStyle>
            <a:lvl1pPr algn="r" eaLnBrk="1" hangingPunct="1">
              <a:defRPr sz="1200">
                <a:solidFill>
                  <a:schemeClr val="tx1"/>
                </a:solidFill>
              </a:defRPr>
            </a:lvl1pPr>
          </a:lstStyle>
          <a:p>
            <a:fld id="{97061093-4650-443A-9823-6972F4A09073}" type="slidenum">
              <a:rPr lang="de-CH" altLang="de-DE"/>
              <a:pPr/>
              <a:t>‹Nr.›</a:t>
            </a:fld>
            <a:endParaRPr lang="de-CH" altLang="de-DE"/>
          </a:p>
        </p:txBody>
      </p:sp>
    </p:spTree>
    <p:extLst>
      <p:ext uri="{BB962C8B-B14F-4D97-AF65-F5344CB8AC3E}">
        <p14:creationId xmlns:p14="http://schemas.microsoft.com/office/powerpoint/2010/main" val="31517573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de-CH"/>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p>
        </p:txBody>
      </p:sp>
      <p:sp>
        <p:nvSpPr>
          <p:cNvPr id="5" name="Rectangle 5"/>
          <p:cNvSpPr>
            <a:spLocks noGrp="1" noChangeArrowheads="1"/>
          </p:cNvSpPr>
          <p:nvPr>
            <p:ph type="ftr" sz="quarter" idx="11"/>
          </p:nvPr>
        </p:nvSpPr>
        <p:spPr>
          <a:ln/>
        </p:spPr>
        <p:txBody>
          <a:bodyPr/>
          <a:lstStyle>
            <a:lvl1pPr>
              <a:defRPr/>
            </a:lvl1pPr>
          </a:lstStyle>
          <a:p>
            <a:pPr>
              <a:defRPr/>
            </a:pPr>
            <a:endParaRPr lang="de-CH"/>
          </a:p>
        </p:txBody>
      </p:sp>
      <p:sp>
        <p:nvSpPr>
          <p:cNvPr id="6" name="Rectangle 6"/>
          <p:cNvSpPr>
            <a:spLocks noGrp="1" noChangeArrowheads="1"/>
          </p:cNvSpPr>
          <p:nvPr>
            <p:ph type="sldNum" sz="quarter" idx="12"/>
          </p:nvPr>
        </p:nvSpPr>
        <p:spPr>
          <a:ln/>
        </p:spPr>
        <p:txBody>
          <a:bodyPr/>
          <a:lstStyle>
            <a:lvl1pPr>
              <a:defRPr/>
            </a:lvl1pPr>
          </a:lstStyle>
          <a:p>
            <a:fld id="{5B05EABC-C693-4A38-BCC1-E267AF501559}" type="slidenum">
              <a:rPr lang="de-CH" altLang="de-DE"/>
              <a:pPr/>
              <a:t>‹Nr.›</a:t>
            </a:fld>
            <a:endParaRPr lang="de-CH" altLang="de-DE"/>
          </a:p>
        </p:txBody>
      </p:sp>
    </p:spTree>
    <p:extLst>
      <p:ext uri="{BB962C8B-B14F-4D97-AF65-F5344CB8AC3E}">
        <p14:creationId xmlns:p14="http://schemas.microsoft.com/office/powerpoint/2010/main" val="319138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p>
        </p:txBody>
      </p:sp>
      <p:sp>
        <p:nvSpPr>
          <p:cNvPr id="5" name="Rectangle 5"/>
          <p:cNvSpPr>
            <a:spLocks noGrp="1" noChangeArrowheads="1"/>
          </p:cNvSpPr>
          <p:nvPr>
            <p:ph type="ftr" sz="quarter" idx="11"/>
          </p:nvPr>
        </p:nvSpPr>
        <p:spPr>
          <a:ln/>
        </p:spPr>
        <p:txBody>
          <a:bodyPr/>
          <a:lstStyle>
            <a:lvl1pPr>
              <a:defRPr/>
            </a:lvl1pPr>
          </a:lstStyle>
          <a:p>
            <a:pPr>
              <a:defRPr/>
            </a:pPr>
            <a:endParaRPr lang="de-CH"/>
          </a:p>
        </p:txBody>
      </p:sp>
      <p:sp>
        <p:nvSpPr>
          <p:cNvPr id="6" name="Rectangle 6"/>
          <p:cNvSpPr>
            <a:spLocks noGrp="1" noChangeArrowheads="1"/>
          </p:cNvSpPr>
          <p:nvPr>
            <p:ph type="sldNum" sz="quarter" idx="12"/>
          </p:nvPr>
        </p:nvSpPr>
        <p:spPr>
          <a:ln/>
        </p:spPr>
        <p:txBody>
          <a:bodyPr/>
          <a:lstStyle>
            <a:lvl1pPr>
              <a:defRPr/>
            </a:lvl1pPr>
          </a:lstStyle>
          <a:p>
            <a:fld id="{14CFE799-6285-4B84-99B2-404807E3024D}" type="slidenum">
              <a:rPr lang="de-CH" altLang="de-DE"/>
              <a:pPr/>
              <a:t>‹Nr.›</a:t>
            </a:fld>
            <a:endParaRPr lang="de-CH" altLang="de-DE"/>
          </a:p>
        </p:txBody>
      </p:sp>
    </p:spTree>
    <p:extLst>
      <p:ext uri="{BB962C8B-B14F-4D97-AF65-F5344CB8AC3E}">
        <p14:creationId xmlns:p14="http://schemas.microsoft.com/office/powerpoint/2010/main" val="3648004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70700" y="203200"/>
            <a:ext cx="2273300" cy="5807075"/>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46038" y="203200"/>
            <a:ext cx="6672262" cy="58070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p>
        </p:txBody>
      </p:sp>
      <p:sp>
        <p:nvSpPr>
          <p:cNvPr id="5" name="Rectangle 5"/>
          <p:cNvSpPr>
            <a:spLocks noGrp="1" noChangeArrowheads="1"/>
          </p:cNvSpPr>
          <p:nvPr>
            <p:ph type="ftr" sz="quarter" idx="11"/>
          </p:nvPr>
        </p:nvSpPr>
        <p:spPr>
          <a:ln/>
        </p:spPr>
        <p:txBody>
          <a:bodyPr/>
          <a:lstStyle>
            <a:lvl1pPr>
              <a:defRPr/>
            </a:lvl1pPr>
          </a:lstStyle>
          <a:p>
            <a:pPr>
              <a:defRPr/>
            </a:pPr>
            <a:endParaRPr lang="de-CH"/>
          </a:p>
        </p:txBody>
      </p:sp>
      <p:sp>
        <p:nvSpPr>
          <p:cNvPr id="6" name="Rectangle 6"/>
          <p:cNvSpPr>
            <a:spLocks noGrp="1" noChangeArrowheads="1"/>
          </p:cNvSpPr>
          <p:nvPr>
            <p:ph type="sldNum" sz="quarter" idx="12"/>
          </p:nvPr>
        </p:nvSpPr>
        <p:spPr>
          <a:ln/>
        </p:spPr>
        <p:txBody>
          <a:bodyPr/>
          <a:lstStyle>
            <a:lvl1pPr>
              <a:defRPr/>
            </a:lvl1pPr>
          </a:lstStyle>
          <a:p>
            <a:fld id="{E04B8DB6-4826-4A89-A39B-9570B8F902FF}" type="slidenum">
              <a:rPr lang="de-CH" altLang="de-DE"/>
              <a:pPr/>
              <a:t>‹Nr.›</a:t>
            </a:fld>
            <a:endParaRPr lang="de-CH" altLang="de-DE"/>
          </a:p>
        </p:txBody>
      </p:sp>
    </p:spTree>
    <p:extLst>
      <p:ext uri="{BB962C8B-B14F-4D97-AF65-F5344CB8AC3E}">
        <p14:creationId xmlns:p14="http://schemas.microsoft.com/office/powerpoint/2010/main" val="3333266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Rectangle 4"/>
          <p:cNvSpPr>
            <a:spLocks noGrp="1" noChangeArrowheads="1"/>
          </p:cNvSpPr>
          <p:nvPr>
            <p:ph type="dt" sz="half" idx="10"/>
          </p:nvPr>
        </p:nvSpPr>
        <p:spPr>
          <a:ln/>
        </p:spPr>
        <p:txBody>
          <a:bodyPr/>
          <a:lstStyle>
            <a:lvl1pPr>
              <a:defRPr/>
            </a:lvl1pPr>
          </a:lstStyle>
          <a:p>
            <a:pPr>
              <a:defRPr/>
            </a:pPr>
            <a:endParaRPr lang="de-CH"/>
          </a:p>
        </p:txBody>
      </p:sp>
      <p:sp>
        <p:nvSpPr>
          <p:cNvPr id="5" name="Rectangle 5"/>
          <p:cNvSpPr>
            <a:spLocks noGrp="1" noChangeArrowheads="1"/>
          </p:cNvSpPr>
          <p:nvPr>
            <p:ph type="ftr" sz="quarter" idx="11"/>
          </p:nvPr>
        </p:nvSpPr>
        <p:spPr>
          <a:ln/>
        </p:spPr>
        <p:txBody>
          <a:bodyPr/>
          <a:lstStyle>
            <a:lvl1pPr>
              <a:defRPr/>
            </a:lvl1pPr>
          </a:lstStyle>
          <a:p>
            <a:pPr>
              <a:defRPr/>
            </a:pPr>
            <a:endParaRPr lang="de-CH"/>
          </a:p>
        </p:txBody>
      </p:sp>
      <p:sp>
        <p:nvSpPr>
          <p:cNvPr id="6" name="Rectangle 6"/>
          <p:cNvSpPr>
            <a:spLocks noGrp="1" noChangeArrowheads="1"/>
          </p:cNvSpPr>
          <p:nvPr>
            <p:ph type="sldNum" sz="quarter" idx="12"/>
          </p:nvPr>
        </p:nvSpPr>
        <p:spPr>
          <a:ln/>
        </p:spPr>
        <p:txBody>
          <a:bodyPr/>
          <a:lstStyle>
            <a:lvl1pPr>
              <a:defRPr/>
            </a:lvl1pPr>
          </a:lstStyle>
          <a:p>
            <a:fld id="{1D11766F-0794-4546-84CD-7EE0D2CD55AE}" type="slidenum">
              <a:rPr lang="de-CH" altLang="de-DE"/>
              <a:pPr/>
              <a:t>‹Nr.›</a:t>
            </a:fld>
            <a:endParaRPr lang="de-CH" altLang="de-DE"/>
          </a:p>
        </p:txBody>
      </p:sp>
    </p:spTree>
    <p:extLst>
      <p:ext uri="{BB962C8B-B14F-4D97-AF65-F5344CB8AC3E}">
        <p14:creationId xmlns:p14="http://schemas.microsoft.com/office/powerpoint/2010/main" val="2514198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CH"/>
          </a:p>
        </p:txBody>
      </p:sp>
      <p:sp>
        <p:nvSpPr>
          <p:cNvPr id="5" name="Rectangle 5"/>
          <p:cNvSpPr>
            <a:spLocks noGrp="1" noChangeArrowheads="1"/>
          </p:cNvSpPr>
          <p:nvPr>
            <p:ph type="ftr" sz="quarter" idx="11"/>
          </p:nvPr>
        </p:nvSpPr>
        <p:spPr>
          <a:ln/>
        </p:spPr>
        <p:txBody>
          <a:bodyPr/>
          <a:lstStyle>
            <a:lvl1pPr>
              <a:defRPr/>
            </a:lvl1pPr>
          </a:lstStyle>
          <a:p>
            <a:pPr>
              <a:defRPr/>
            </a:pPr>
            <a:endParaRPr lang="de-CH"/>
          </a:p>
        </p:txBody>
      </p:sp>
      <p:sp>
        <p:nvSpPr>
          <p:cNvPr id="6" name="Rectangle 6"/>
          <p:cNvSpPr>
            <a:spLocks noGrp="1" noChangeArrowheads="1"/>
          </p:cNvSpPr>
          <p:nvPr>
            <p:ph type="sldNum" sz="quarter" idx="12"/>
          </p:nvPr>
        </p:nvSpPr>
        <p:spPr>
          <a:ln/>
        </p:spPr>
        <p:txBody>
          <a:bodyPr/>
          <a:lstStyle>
            <a:lvl1pPr>
              <a:defRPr/>
            </a:lvl1pPr>
          </a:lstStyle>
          <a:p>
            <a:fld id="{10DF932F-E9DC-4C2D-BC7D-75ACD9735EFC}" type="slidenum">
              <a:rPr lang="de-CH" altLang="de-DE"/>
              <a:pPr/>
              <a:t>‹Nr.›</a:t>
            </a:fld>
            <a:endParaRPr lang="de-CH" altLang="de-DE"/>
          </a:p>
        </p:txBody>
      </p:sp>
    </p:spTree>
    <p:extLst>
      <p:ext uri="{BB962C8B-B14F-4D97-AF65-F5344CB8AC3E}">
        <p14:creationId xmlns:p14="http://schemas.microsoft.com/office/powerpoint/2010/main" val="187069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Datenschutz - Straftatbestand</a:t>
            </a:r>
            <a:endParaRPr lang="de-CH" dirty="0"/>
          </a:p>
        </p:txBody>
      </p:sp>
      <p:sp>
        <p:nvSpPr>
          <p:cNvPr id="3" name="Inhaltsplatzhalter 2"/>
          <p:cNvSpPr>
            <a:spLocks noGrp="1"/>
          </p:cNvSpPr>
          <p:nvPr>
            <p:ph sz="half" idx="1"/>
          </p:nvPr>
        </p:nvSpPr>
        <p:spPr>
          <a:xfrm>
            <a:off x="457200" y="14843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4" name="Inhaltsplatzhalter 3"/>
          <p:cNvSpPr>
            <a:spLocks noGrp="1"/>
          </p:cNvSpPr>
          <p:nvPr>
            <p:ph sz="half" idx="2"/>
          </p:nvPr>
        </p:nvSpPr>
        <p:spPr>
          <a:xfrm>
            <a:off x="4648200" y="148431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4"/>
          <p:cNvSpPr>
            <a:spLocks noGrp="1" noChangeArrowheads="1"/>
          </p:cNvSpPr>
          <p:nvPr>
            <p:ph type="dt" sz="half" idx="10"/>
          </p:nvPr>
        </p:nvSpPr>
        <p:spPr>
          <a:ln/>
        </p:spPr>
        <p:txBody>
          <a:bodyPr/>
          <a:lstStyle>
            <a:lvl1pPr>
              <a:defRPr/>
            </a:lvl1pPr>
          </a:lstStyle>
          <a:p>
            <a:pPr>
              <a:defRPr/>
            </a:pPr>
            <a:endParaRPr lang="de-CH"/>
          </a:p>
        </p:txBody>
      </p:sp>
      <p:sp>
        <p:nvSpPr>
          <p:cNvPr id="6" name="Rectangle 5"/>
          <p:cNvSpPr>
            <a:spLocks noGrp="1" noChangeArrowheads="1"/>
          </p:cNvSpPr>
          <p:nvPr>
            <p:ph type="ftr" sz="quarter" idx="11"/>
          </p:nvPr>
        </p:nvSpPr>
        <p:spPr>
          <a:ln/>
        </p:spPr>
        <p:txBody>
          <a:bodyPr/>
          <a:lstStyle>
            <a:lvl1pPr>
              <a:defRPr/>
            </a:lvl1pPr>
          </a:lstStyle>
          <a:p>
            <a:pPr>
              <a:defRPr/>
            </a:pPr>
            <a:endParaRPr lang="de-CH"/>
          </a:p>
        </p:txBody>
      </p:sp>
      <p:sp>
        <p:nvSpPr>
          <p:cNvPr id="7" name="Rectangle 6"/>
          <p:cNvSpPr>
            <a:spLocks noGrp="1" noChangeArrowheads="1"/>
          </p:cNvSpPr>
          <p:nvPr>
            <p:ph type="sldNum" sz="quarter" idx="12"/>
          </p:nvPr>
        </p:nvSpPr>
        <p:spPr>
          <a:ln/>
        </p:spPr>
        <p:txBody>
          <a:bodyPr/>
          <a:lstStyle>
            <a:lvl1pPr>
              <a:defRPr/>
            </a:lvl1pPr>
          </a:lstStyle>
          <a:p>
            <a:fld id="{2BD4F52E-E157-4663-9F67-ECD3148962E5}" type="slidenum">
              <a:rPr lang="de-CH" altLang="de-DE"/>
              <a:pPr/>
              <a:t>‹Nr.›</a:t>
            </a:fld>
            <a:endParaRPr lang="de-CH" altLang="de-DE"/>
          </a:p>
        </p:txBody>
      </p:sp>
    </p:spTree>
    <p:extLst>
      <p:ext uri="{BB962C8B-B14F-4D97-AF65-F5344CB8AC3E}">
        <p14:creationId xmlns:p14="http://schemas.microsoft.com/office/powerpoint/2010/main" val="2994019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Rectangle 4"/>
          <p:cNvSpPr>
            <a:spLocks noGrp="1" noChangeArrowheads="1"/>
          </p:cNvSpPr>
          <p:nvPr>
            <p:ph type="dt" sz="half" idx="10"/>
          </p:nvPr>
        </p:nvSpPr>
        <p:spPr>
          <a:ln/>
        </p:spPr>
        <p:txBody>
          <a:bodyPr/>
          <a:lstStyle>
            <a:lvl1pPr>
              <a:defRPr/>
            </a:lvl1pPr>
          </a:lstStyle>
          <a:p>
            <a:pPr>
              <a:defRPr/>
            </a:pPr>
            <a:endParaRPr lang="de-CH"/>
          </a:p>
        </p:txBody>
      </p:sp>
      <p:sp>
        <p:nvSpPr>
          <p:cNvPr id="8" name="Rectangle 5"/>
          <p:cNvSpPr>
            <a:spLocks noGrp="1" noChangeArrowheads="1"/>
          </p:cNvSpPr>
          <p:nvPr>
            <p:ph type="ftr" sz="quarter" idx="11"/>
          </p:nvPr>
        </p:nvSpPr>
        <p:spPr>
          <a:ln/>
        </p:spPr>
        <p:txBody>
          <a:bodyPr/>
          <a:lstStyle>
            <a:lvl1pPr>
              <a:defRPr/>
            </a:lvl1pPr>
          </a:lstStyle>
          <a:p>
            <a:pPr>
              <a:defRPr/>
            </a:pPr>
            <a:endParaRPr lang="de-CH"/>
          </a:p>
        </p:txBody>
      </p:sp>
      <p:sp>
        <p:nvSpPr>
          <p:cNvPr id="9" name="Rectangle 6"/>
          <p:cNvSpPr>
            <a:spLocks noGrp="1" noChangeArrowheads="1"/>
          </p:cNvSpPr>
          <p:nvPr>
            <p:ph type="sldNum" sz="quarter" idx="12"/>
          </p:nvPr>
        </p:nvSpPr>
        <p:spPr>
          <a:ln/>
        </p:spPr>
        <p:txBody>
          <a:bodyPr/>
          <a:lstStyle>
            <a:lvl1pPr>
              <a:defRPr/>
            </a:lvl1pPr>
          </a:lstStyle>
          <a:p>
            <a:fld id="{32EBECD3-F71A-4107-8F0F-316769125ECB}" type="slidenum">
              <a:rPr lang="de-CH" altLang="de-DE"/>
              <a:pPr/>
              <a:t>‹Nr.›</a:t>
            </a:fld>
            <a:endParaRPr lang="de-CH" altLang="de-DE"/>
          </a:p>
        </p:txBody>
      </p:sp>
    </p:spTree>
    <p:extLst>
      <p:ext uri="{BB962C8B-B14F-4D97-AF65-F5344CB8AC3E}">
        <p14:creationId xmlns:p14="http://schemas.microsoft.com/office/powerpoint/2010/main" val="3059028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Rectangle 4"/>
          <p:cNvSpPr>
            <a:spLocks noGrp="1" noChangeArrowheads="1"/>
          </p:cNvSpPr>
          <p:nvPr>
            <p:ph type="dt" sz="half" idx="10"/>
          </p:nvPr>
        </p:nvSpPr>
        <p:spPr>
          <a:ln/>
        </p:spPr>
        <p:txBody>
          <a:bodyPr/>
          <a:lstStyle>
            <a:lvl1pPr>
              <a:defRPr/>
            </a:lvl1pPr>
          </a:lstStyle>
          <a:p>
            <a:pPr>
              <a:defRPr/>
            </a:pPr>
            <a:endParaRPr lang="de-CH"/>
          </a:p>
        </p:txBody>
      </p:sp>
      <p:sp>
        <p:nvSpPr>
          <p:cNvPr id="4" name="Rectangle 5"/>
          <p:cNvSpPr>
            <a:spLocks noGrp="1" noChangeArrowheads="1"/>
          </p:cNvSpPr>
          <p:nvPr>
            <p:ph type="ftr" sz="quarter" idx="11"/>
          </p:nvPr>
        </p:nvSpPr>
        <p:spPr>
          <a:ln/>
        </p:spPr>
        <p:txBody>
          <a:bodyPr/>
          <a:lstStyle>
            <a:lvl1pPr>
              <a:defRPr/>
            </a:lvl1pPr>
          </a:lstStyle>
          <a:p>
            <a:pPr>
              <a:defRPr/>
            </a:pPr>
            <a:endParaRPr lang="de-CH"/>
          </a:p>
        </p:txBody>
      </p:sp>
      <p:sp>
        <p:nvSpPr>
          <p:cNvPr id="5" name="Rectangle 6"/>
          <p:cNvSpPr>
            <a:spLocks noGrp="1" noChangeArrowheads="1"/>
          </p:cNvSpPr>
          <p:nvPr>
            <p:ph type="sldNum" sz="quarter" idx="12"/>
          </p:nvPr>
        </p:nvSpPr>
        <p:spPr>
          <a:ln/>
        </p:spPr>
        <p:txBody>
          <a:bodyPr/>
          <a:lstStyle>
            <a:lvl1pPr>
              <a:defRPr/>
            </a:lvl1pPr>
          </a:lstStyle>
          <a:p>
            <a:fld id="{CAC0A8EE-32D5-45DB-9A5C-780DFB7C3ABB}" type="slidenum">
              <a:rPr lang="de-CH" altLang="de-DE"/>
              <a:pPr/>
              <a:t>‹Nr.›</a:t>
            </a:fld>
            <a:endParaRPr lang="de-CH" altLang="de-DE"/>
          </a:p>
        </p:txBody>
      </p:sp>
    </p:spTree>
    <p:extLst>
      <p:ext uri="{BB962C8B-B14F-4D97-AF65-F5344CB8AC3E}">
        <p14:creationId xmlns:p14="http://schemas.microsoft.com/office/powerpoint/2010/main" val="2054131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CH"/>
          </a:p>
        </p:txBody>
      </p:sp>
      <p:sp>
        <p:nvSpPr>
          <p:cNvPr id="3" name="Rectangle 5"/>
          <p:cNvSpPr>
            <a:spLocks noGrp="1" noChangeArrowheads="1"/>
          </p:cNvSpPr>
          <p:nvPr>
            <p:ph type="ftr" sz="quarter" idx="11"/>
          </p:nvPr>
        </p:nvSpPr>
        <p:spPr>
          <a:ln/>
        </p:spPr>
        <p:txBody>
          <a:bodyPr/>
          <a:lstStyle>
            <a:lvl1pPr>
              <a:defRPr/>
            </a:lvl1pPr>
          </a:lstStyle>
          <a:p>
            <a:pPr>
              <a:defRPr/>
            </a:pPr>
            <a:endParaRPr lang="de-CH"/>
          </a:p>
        </p:txBody>
      </p:sp>
      <p:sp>
        <p:nvSpPr>
          <p:cNvPr id="4" name="Rectangle 6"/>
          <p:cNvSpPr>
            <a:spLocks noGrp="1" noChangeArrowheads="1"/>
          </p:cNvSpPr>
          <p:nvPr>
            <p:ph type="sldNum" sz="quarter" idx="12"/>
          </p:nvPr>
        </p:nvSpPr>
        <p:spPr>
          <a:ln/>
        </p:spPr>
        <p:txBody>
          <a:bodyPr/>
          <a:lstStyle>
            <a:lvl1pPr>
              <a:defRPr/>
            </a:lvl1pPr>
          </a:lstStyle>
          <a:p>
            <a:fld id="{9D2680F8-627C-4848-A41A-B8CF33233B03}" type="slidenum">
              <a:rPr lang="de-CH" altLang="de-DE"/>
              <a:pPr/>
              <a:t>‹Nr.›</a:t>
            </a:fld>
            <a:endParaRPr lang="de-CH" altLang="de-DE"/>
          </a:p>
        </p:txBody>
      </p:sp>
    </p:spTree>
    <p:extLst>
      <p:ext uri="{BB962C8B-B14F-4D97-AF65-F5344CB8AC3E}">
        <p14:creationId xmlns:p14="http://schemas.microsoft.com/office/powerpoint/2010/main" val="793835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CH"/>
          </a:p>
        </p:txBody>
      </p:sp>
      <p:sp>
        <p:nvSpPr>
          <p:cNvPr id="6" name="Rectangle 5"/>
          <p:cNvSpPr>
            <a:spLocks noGrp="1" noChangeArrowheads="1"/>
          </p:cNvSpPr>
          <p:nvPr>
            <p:ph type="ftr" sz="quarter" idx="11"/>
          </p:nvPr>
        </p:nvSpPr>
        <p:spPr>
          <a:ln/>
        </p:spPr>
        <p:txBody>
          <a:bodyPr/>
          <a:lstStyle>
            <a:lvl1pPr>
              <a:defRPr/>
            </a:lvl1pPr>
          </a:lstStyle>
          <a:p>
            <a:pPr>
              <a:defRPr/>
            </a:pPr>
            <a:endParaRPr lang="de-CH"/>
          </a:p>
        </p:txBody>
      </p:sp>
      <p:sp>
        <p:nvSpPr>
          <p:cNvPr id="7" name="Rectangle 6"/>
          <p:cNvSpPr>
            <a:spLocks noGrp="1" noChangeArrowheads="1"/>
          </p:cNvSpPr>
          <p:nvPr>
            <p:ph type="sldNum" sz="quarter" idx="12"/>
          </p:nvPr>
        </p:nvSpPr>
        <p:spPr>
          <a:ln/>
        </p:spPr>
        <p:txBody>
          <a:bodyPr/>
          <a:lstStyle>
            <a:lvl1pPr>
              <a:defRPr/>
            </a:lvl1pPr>
          </a:lstStyle>
          <a:p>
            <a:fld id="{EA1868E8-2DF8-4A71-BBD2-45766310896D}" type="slidenum">
              <a:rPr lang="de-CH" altLang="de-DE"/>
              <a:pPr/>
              <a:t>‹Nr.›</a:t>
            </a:fld>
            <a:endParaRPr lang="de-CH" altLang="de-DE"/>
          </a:p>
        </p:txBody>
      </p:sp>
    </p:spTree>
    <p:extLst>
      <p:ext uri="{BB962C8B-B14F-4D97-AF65-F5344CB8AC3E}">
        <p14:creationId xmlns:p14="http://schemas.microsoft.com/office/powerpoint/2010/main" val="2077802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CH"/>
          </a:p>
        </p:txBody>
      </p:sp>
      <p:sp>
        <p:nvSpPr>
          <p:cNvPr id="6" name="Rectangle 5"/>
          <p:cNvSpPr>
            <a:spLocks noGrp="1" noChangeArrowheads="1"/>
          </p:cNvSpPr>
          <p:nvPr>
            <p:ph type="ftr" sz="quarter" idx="11"/>
          </p:nvPr>
        </p:nvSpPr>
        <p:spPr>
          <a:ln/>
        </p:spPr>
        <p:txBody>
          <a:bodyPr/>
          <a:lstStyle>
            <a:lvl1pPr>
              <a:defRPr/>
            </a:lvl1pPr>
          </a:lstStyle>
          <a:p>
            <a:pPr>
              <a:defRPr/>
            </a:pPr>
            <a:endParaRPr lang="de-CH"/>
          </a:p>
        </p:txBody>
      </p:sp>
      <p:sp>
        <p:nvSpPr>
          <p:cNvPr id="7" name="Rectangle 6"/>
          <p:cNvSpPr>
            <a:spLocks noGrp="1" noChangeArrowheads="1"/>
          </p:cNvSpPr>
          <p:nvPr>
            <p:ph type="sldNum" sz="quarter" idx="12"/>
          </p:nvPr>
        </p:nvSpPr>
        <p:spPr>
          <a:ln/>
        </p:spPr>
        <p:txBody>
          <a:bodyPr/>
          <a:lstStyle>
            <a:lvl1pPr>
              <a:defRPr/>
            </a:lvl1pPr>
          </a:lstStyle>
          <a:p>
            <a:fld id="{61797B68-7FF5-436A-A7B6-12C798644FFA}" type="slidenum">
              <a:rPr lang="de-CH" altLang="de-DE"/>
              <a:pPr/>
              <a:t>‹Nr.›</a:t>
            </a:fld>
            <a:endParaRPr lang="de-CH" altLang="de-DE"/>
          </a:p>
        </p:txBody>
      </p:sp>
    </p:spTree>
    <p:extLst>
      <p:ext uri="{BB962C8B-B14F-4D97-AF65-F5344CB8AC3E}">
        <p14:creationId xmlns:p14="http://schemas.microsoft.com/office/powerpoint/2010/main" val="756468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Grp="1" noChangeArrowheads="1"/>
          </p:cNvSpPr>
          <p:nvPr>
            <p:ph type="title"/>
          </p:nvPr>
        </p:nvSpPr>
        <p:spPr bwMode="auto">
          <a:xfrm>
            <a:off x="46038" y="203200"/>
            <a:ext cx="9097962"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CH" altLang="de-DE" dirty="0"/>
              <a:t>Datenschutz - Straftatbestand</a:t>
            </a:r>
          </a:p>
        </p:txBody>
      </p:sp>
      <p:sp>
        <p:nvSpPr>
          <p:cNvPr id="1027" name="Rectangle 3"/>
          <p:cNvSpPr>
            <a:spLocks noGrp="1" noChangeArrowheads="1"/>
          </p:cNvSpPr>
          <p:nvPr>
            <p:ph type="body" idx="1"/>
          </p:nvPr>
        </p:nvSpPr>
        <p:spPr bwMode="auto">
          <a:xfrm>
            <a:off x="457200" y="1484313"/>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CH" altLang="de-DE" dirty="0"/>
              <a:t>Textmasterformate durch Klicken bearbeiten</a:t>
            </a:r>
          </a:p>
        </p:txBody>
      </p:sp>
      <p:sp>
        <p:nvSpPr>
          <p:cNvPr id="15364" name="Rectangle 4"/>
          <p:cNvSpPr>
            <a:spLocks noGrp="1" noChangeArrowheads="1"/>
          </p:cNvSpPr>
          <p:nvPr>
            <p:ph type="dt" sz="half" idx="2"/>
          </p:nvPr>
        </p:nvSpPr>
        <p:spPr bwMode="auto">
          <a:xfrm>
            <a:off x="323528" y="6093296"/>
            <a:ext cx="2267272" cy="628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spcBef>
                <a:spcPct val="0"/>
              </a:spcBef>
              <a:defRPr sz="1400">
                <a:solidFill>
                  <a:schemeClr val="tx1"/>
                </a:solidFill>
                <a:latin typeface="Arial" charset="0"/>
              </a:defRPr>
            </a:lvl1pPr>
          </a:lstStyle>
          <a:p>
            <a:pPr>
              <a:defRPr/>
            </a:pPr>
            <a:endParaRPr lang="de-CH" dirty="0"/>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spcBef>
                <a:spcPct val="0"/>
              </a:spcBef>
              <a:defRPr sz="1400">
                <a:solidFill>
                  <a:schemeClr val="tx1"/>
                </a:solidFill>
                <a:latin typeface="Arial" charset="0"/>
              </a:defRPr>
            </a:lvl1pPr>
          </a:lstStyle>
          <a:p>
            <a:pPr>
              <a:defRPr/>
            </a:pPr>
            <a:endParaRPr lang="de-CH" dirty="0"/>
          </a:p>
        </p:txBody>
      </p:sp>
      <p:sp>
        <p:nvSpPr>
          <p:cNvPr id="15366" name="Rectangle 6"/>
          <p:cNvSpPr>
            <a:spLocks noGrp="1" noChangeArrowheads="1"/>
          </p:cNvSpPr>
          <p:nvPr>
            <p:ph type="sldNum" sz="quarter" idx="4"/>
          </p:nvPr>
        </p:nvSpPr>
        <p:spPr bwMode="auto">
          <a:xfrm>
            <a:off x="6553200" y="6093296"/>
            <a:ext cx="2195264" cy="628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defRPr>
            </a:lvl1pPr>
          </a:lstStyle>
          <a:p>
            <a:fld id="{3CB7434B-28DE-4DEF-91A6-9C9B186129A4}" type="slidenum">
              <a:rPr lang="de-CH" altLang="de-DE"/>
              <a:pPr/>
              <a:t>‹Nr.›</a:t>
            </a:fld>
            <a:endParaRPr lang="de-CH" altLang="de-DE" dirty="0"/>
          </a:p>
        </p:txBody>
      </p:sp>
      <p:sp>
        <p:nvSpPr>
          <p:cNvPr id="1032" name="Rectangle 11"/>
          <p:cNvSpPr>
            <a:spLocks noChangeArrowheads="1"/>
          </p:cNvSpPr>
          <p:nvPr userDrawn="1"/>
        </p:nvSpPr>
        <p:spPr bwMode="auto">
          <a:xfrm>
            <a:off x="-103188" y="779463"/>
            <a:ext cx="9396413"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defRPr sz="900">
                <a:solidFill>
                  <a:srgbClr val="000099"/>
                </a:solidFill>
                <a:latin typeface="Arial" charset="0"/>
              </a:defRPr>
            </a:lvl1pPr>
            <a:lvl2pPr marL="742950" indent="-285750">
              <a:spcBef>
                <a:spcPct val="20000"/>
              </a:spcBef>
              <a:defRPr sz="900">
                <a:solidFill>
                  <a:srgbClr val="000099"/>
                </a:solidFill>
                <a:latin typeface="Arial" charset="0"/>
              </a:defRPr>
            </a:lvl2pPr>
            <a:lvl3pPr marL="1143000" indent="-228600">
              <a:spcBef>
                <a:spcPct val="20000"/>
              </a:spcBef>
              <a:defRPr sz="900">
                <a:solidFill>
                  <a:srgbClr val="000099"/>
                </a:solidFill>
                <a:latin typeface="Arial" charset="0"/>
              </a:defRPr>
            </a:lvl3pPr>
            <a:lvl4pPr marL="1600200" indent="-228600">
              <a:spcBef>
                <a:spcPct val="20000"/>
              </a:spcBef>
              <a:defRPr sz="900">
                <a:solidFill>
                  <a:srgbClr val="000099"/>
                </a:solidFill>
                <a:latin typeface="Arial" charset="0"/>
              </a:defRPr>
            </a:lvl4pPr>
            <a:lvl5pPr marL="2057400" indent="-228600">
              <a:spcBef>
                <a:spcPct val="20000"/>
              </a:spcBef>
              <a:defRPr sz="900">
                <a:solidFill>
                  <a:srgbClr val="000099"/>
                </a:solidFill>
                <a:latin typeface="Arial" charset="0"/>
              </a:defRPr>
            </a:lvl5pPr>
            <a:lvl6pPr marL="2514600" indent="-228600" eaLnBrk="0" fontAlgn="base" hangingPunct="0">
              <a:spcBef>
                <a:spcPct val="20000"/>
              </a:spcBef>
              <a:spcAft>
                <a:spcPct val="0"/>
              </a:spcAft>
              <a:defRPr sz="900">
                <a:solidFill>
                  <a:srgbClr val="000099"/>
                </a:solidFill>
                <a:latin typeface="Arial" charset="0"/>
              </a:defRPr>
            </a:lvl6pPr>
            <a:lvl7pPr marL="2971800" indent="-228600" eaLnBrk="0" fontAlgn="base" hangingPunct="0">
              <a:spcBef>
                <a:spcPct val="20000"/>
              </a:spcBef>
              <a:spcAft>
                <a:spcPct val="0"/>
              </a:spcAft>
              <a:defRPr sz="900">
                <a:solidFill>
                  <a:srgbClr val="000099"/>
                </a:solidFill>
                <a:latin typeface="Arial" charset="0"/>
              </a:defRPr>
            </a:lvl7pPr>
            <a:lvl8pPr marL="3429000" indent="-228600" eaLnBrk="0" fontAlgn="base" hangingPunct="0">
              <a:spcBef>
                <a:spcPct val="20000"/>
              </a:spcBef>
              <a:spcAft>
                <a:spcPct val="0"/>
              </a:spcAft>
              <a:defRPr sz="900">
                <a:solidFill>
                  <a:srgbClr val="000099"/>
                </a:solidFill>
                <a:latin typeface="Arial" charset="0"/>
              </a:defRPr>
            </a:lvl8pPr>
            <a:lvl9pPr marL="3886200" indent="-228600" eaLnBrk="0" fontAlgn="base" hangingPunct="0">
              <a:spcBef>
                <a:spcPct val="20000"/>
              </a:spcBef>
              <a:spcAft>
                <a:spcPct val="0"/>
              </a:spcAft>
              <a:defRPr sz="900">
                <a:solidFill>
                  <a:srgbClr val="000099"/>
                </a:solidFill>
                <a:latin typeface="Arial" charset="0"/>
              </a:defRPr>
            </a:lvl9pPr>
          </a:lstStyle>
          <a:p>
            <a:pPr>
              <a:defRPr/>
            </a:pP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r>
              <a:rPr lang="de-CH" altLang="de-DE" sz="1200">
                <a:solidFill>
                  <a:srgbClr val="F4A53C"/>
                </a:solidFill>
                <a:cs typeface="Times New Roman" pitchFamily="18" charset="0"/>
              </a:rPr>
              <a:t> </a:t>
            </a:r>
            <a:r>
              <a:rPr lang="de-CH" altLang="de-DE" sz="1200">
                <a:solidFill>
                  <a:srgbClr val="F4A53C"/>
                </a:solidFill>
                <a:latin typeface="Times New Roman" pitchFamily="18" charset="0"/>
                <a:cs typeface="Times New Roman" pitchFamily="18" charset="0"/>
                <a:sym typeface="Wingdings" pitchFamily="2" charset="2"/>
              </a:rPr>
              <a:t></a:t>
            </a:r>
          </a:p>
        </p:txBody>
      </p:sp>
      <p:pic>
        <p:nvPicPr>
          <p:cNvPr id="2" name="Picture 9" descr="F:\Verwaltung\A_kik_netfactory\Kiknet\01 Unterrichtseinheiten\EDÖB 2010.630.009\Planung_Überarbeitung\hacker-1944688_960_720.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956550" y="76200"/>
            <a:ext cx="10795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Grafik 8">
            <a:extLst>
              <a:ext uri="{FF2B5EF4-FFF2-40B4-BE49-F238E27FC236}">
                <a16:creationId xmlns:a16="http://schemas.microsoft.com/office/drawing/2014/main" id="{84533F15-A215-48F3-BC25-7A81D1C0BA4E}"/>
              </a:ext>
            </a:extLst>
          </p:cNvPr>
          <p:cNvPicPr/>
          <p:nvPr userDrawn="1"/>
        </p:nvPicPr>
        <p:blipFill rotWithShape="1">
          <a:blip r:embed="rId14">
            <a:extLst>
              <a:ext uri="{28A0092B-C50C-407E-A947-70E740481C1C}">
                <a14:useLocalDpi xmlns:a14="http://schemas.microsoft.com/office/drawing/2010/main" val="0"/>
              </a:ext>
            </a:extLst>
          </a:blip>
          <a:srcRect l="1" t="88135" r="49209" b="-1571"/>
          <a:stretch/>
        </p:blipFill>
        <p:spPr bwMode="auto">
          <a:xfrm>
            <a:off x="342752" y="6125210"/>
            <a:ext cx="1592580" cy="596265"/>
          </a:xfrm>
          <a:prstGeom prst="rect">
            <a:avLst/>
          </a:prstGeom>
          <a:ln>
            <a:noFill/>
          </a:ln>
          <a:extLst>
            <a:ext uri="{53640926-AAD7-44D8-BBD7-CCE9431645EC}">
              <a14:shadowObscured xmlns:a14="http://schemas.microsoft.com/office/drawing/2010/main"/>
            </a:ext>
          </a:extLst>
        </p:spPr>
      </p:pic>
      <p:pic>
        <p:nvPicPr>
          <p:cNvPr id="10" name="Grafik 9" descr="C:\Users\praktikum\AppData\Local\Microsoft\Windows\INetCache\Content.Word\logo_JM_ob_rz_d.png">
            <a:extLst>
              <a:ext uri="{FF2B5EF4-FFF2-40B4-BE49-F238E27FC236}">
                <a16:creationId xmlns:a16="http://schemas.microsoft.com/office/drawing/2014/main" id="{2D34F88C-AEA5-418B-85D7-DE27DCBBED1A}"/>
              </a:ext>
            </a:extLst>
          </p:cNvPr>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884368" y="6113144"/>
            <a:ext cx="835784" cy="608331"/>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defRPr>
      </a:lvl2pPr>
      <a:lvl3pPr algn="l" rtl="0" eaLnBrk="0" fontAlgn="base" hangingPunct="0">
        <a:spcBef>
          <a:spcPct val="0"/>
        </a:spcBef>
        <a:spcAft>
          <a:spcPct val="0"/>
        </a:spcAft>
        <a:defRPr sz="2400">
          <a:solidFill>
            <a:schemeClr val="tx1"/>
          </a:solidFill>
          <a:latin typeface="Calibri" pitchFamily="34" charset="0"/>
        </a:defRPr>
      </a:lvl3pPr>
      <a:lvl4pPr algn="l" rtl="0" eaLnBrk="0" fontAlgn="base" hangingPunct="0">
        <a:spcBef>
          <a:spcPct val="0"/>
        </a:spcBef>
        <a:spcAft>
          <a:spcPct val="0"/>
        </a:spcAft>
        <a:defRPr sz="2400">
          <a:solidFill>
            <a:schemeClr val="tx1"/>
          </a:solidFill>
          <a:latin typeface="Calibri" pitchFamily="34" charset="0"/>
        </a:defRPr>
      </a:lvl4pPr>
      <a:lvl5pPr algn="l" rtl="0" eaLnBrk="0" fontAlgn="base" hangingPunct="0">
        <a:spcBef>
          <a:spcPct val="0"/>
        </a:spcBef>
        <a:spcAft>
          <a:spcPct val="0"/>
        </a:spcAft>
        <a:defRPr sz="2400">
          <a:solidFill>
            <a:schemeClr val="tx1"/>
          </a:solidFill>
          <a:latin typeface="Calibri" pitchFamily="34" charset="0"/>
        </a:defRPr>
      </a:lvl5pPr>
      <a:lvl6pPr marL="457200" algn="l" rtl="0" fontAlgn="base">
        <a:spcBef>
          <a:spcPct val="0"/>
        </a:spcBef>
        <a:spcAft>
          <a:spcPct val="0"/>
        </a:spcAft>
        <a:defRPr sz="2400">
          <a:solidFill>
            <a:schemeClr val="tx1"/>
          </a:solidFill>
          <a:latin typeface="Calibri" pitchFamily="34" charset="0"/>
        </a:defRPr>
      </a:lvl6pPr>
      <a:lvl7pPr marL="914400" algn="l" rtl="0" fontAlgn="base">
        <a:spcBef>
          <a:spcPct val="0"/>
        </a:spcBef>
        <a:spcAft>
          <a:spcPct val="0"/>
        </a:spcAft>
        <a:defRPr sz="2400">
          <a:solidFill>
            <a:schemeClr val="tx1"/>
          </a:solidFill>
          <a:latin typeface="Calibri" pitchFamily="34" charset="0"/>
        </a:defRPr>
      </a:lvl7pPr>
      <a:lvl8pPr marL="1371600" algn="l" rtl="0" fontAlgn="base">
        <a:spcBef>
          <a:spcPct val="0"/>
        </a:spcBef>
        <a:spcAft>
          <a:spcPct val="0"/>
        </a:spcAft>
        <a:defRPr sz="2400">
          <a:solidFill>
            <a:schemeClr val="tx1"/>
          </a:solidFill>
          <a:latin typeface="Calibri" pitchFamily="34" charset="0"/>
        </a:defRPr>
      </a:lvl8pPr>
      <a:lvl9pPr marL="1828800" algn="l" rtl="0" fontAlgn="base">
        <a:spcBef>
          <a:spcPct val="0"/>
        </a:spcBef>
        <a:spcAft>
          <a:spcPct val="0"/>
        </a:spcAft>
        <a:defRPr sz="2400">
          <a:solidFill>
            <a:schemeClr val="tx1"/>
          </a:solidFill>
          <a:latin typeface="Calibri" pitchFamily="34" charset="0"/>
        </a:defRPr>
      </a:lvl9pPr>
    </p:titleStyle>
    <p:bodyStyle>
      <a:lvl1pPr marL="342900" indent="-342900" algn="l" rtl="0" eaLnBrk="0" fontAlgn="base" hangingPunct="0">
        <a:spcBef>
          <a:spcPct val="20000"/>
        </a:spcBef>
        <a:spcAft>
          <a:spcPct val="0"/>
        </a:spcAft>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jugendundmedien.ch/chancen-und-gefahren/gefahren-im-ueberblick/sexting.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p:txBody>
          <a:bodyPr/>
          <a:lstStyle/>
          <a:p>
            <a:pPr eaLnBrk="1" hangingPunct="1"/>
            <a:r>
              <a:rPr lang="de-DE" altLang="de-DE" dirty="0"/>
              <a:t>Datenschutz</a:t>
            </a:r>
          </a:p>
        </p:txBody>
      </p:sp>
      <p:sp>
        <p:nvSpPr>
          <p:cNvPr id="2051" name="Rectangle 3"/>
          <p:cNvSpPr>
            <a:spLocks noGrp="1" noChangeArrowheads="1"/>
          </p:cNvSpPr>
          <p:nvPr>
            <p:ph type="body" idx="1"/>
          </p:nvPr>
        </p:nvSpPr>
        <p:spPr/>
        <p:txBody>
          <a:bodyPr/>
          <a:lstStyle/>
          <a:p>
            <a:pPr eaLnBrk="1" hangingPunct="1"/>
            <a:r>
              <a:rPr lang="de-DE" altLang="de-DE" sz="2400" b="1" dirty="0">
                <a:latin typeface="Tahoma" panose="020B0604030504040204" pitchFamily="34" charset="0"/>
                <a:ea typeface="Tahoma" panose="020B0604030504040204" pitchFamily="34" charset="0"/>
                <a:cs typeface="Tahoma" panose="020B0604030504040204" pitchFamily="34" charset="0"/>
              </a:rPr>
              <a:t>Sexting – darf man das?</a:t>
            </a:r>
          </a:p>
          <a:p>
            <a:pPr eaLnBrk="1" hangingPunct="1"/>
            <a:endParaRPr lang="de-DE" altLang="de-DE" dirty="0"/>
          </a:p>
          <a:p>
            <a:pPr marL="0" indent="0"/>
            <a:r>
              <a:rPr lang="de-CH" sz="1600" dirty="0">
                <a:latin typeface="Tahoma" panose="020B0604030504040204" pitchFamily="34" charset="0"/>
                <a:ea typeface="Tahoma" panose="020B0604030504040204" pitchFamily="34" charset="0"/>
                <a:cs typeface="Tahoma" panose="020B0604030504040204" pitchFamily="34" charset="0"/>
              </a:rPr>
              <a:t>Die Wortschöpfung </a:t>
            </a:r>
            <a:r>
              <a:rPr lang="de-CH" sz="1600" b="1" dirty="0">
                <a:latin typeface="Tahoma" panose="020B0604030504040204" pitchFamily="34" charset="0"/>
                <a:ea typeface="Tahoma" panose="020B0604030504040204" pitchFamily="34" charset="0"/>
                <a:cs typeface="Tahoma" panose="020B0604030504040204" pitchFamily="34" charset="0"/>
              </a:rPr>
              <a:t>«Sexting» </a:t>
            </a:r>
            <a:r>
              <a:rPr lang="de-CH" sz="1600" dirty="0">
                <a:latin typeface="Tahoma" panose="020B0604030504040204" pitchFamily="34" charset="0"/>
                <a:ea typeface="Tahoma" panose="020B0604030504040204" pitchFamily="34" charset="0"/>
                <a:cs typeface="Tahoma" panose="020B0604030504040204" pitchFamily="34" charset="0"/>
              </a:rPr>
              <a:t>setzt sich aus den englischen Wörtern </a:t>
            </a:r>
            <a:r>
              <a:rPr lang="de-CH" sz="1600" b="1" dirty="0">
                <a:latin typeface="Tahoma" panose="020B0604030504040204" pitchFamily="34" charset="0"/>
                <a:ea typeface="Tahoma" panose="020B0604030504040204" pitchFamily="34" charset="0"/>
                <a:cs typeface="Tahoma" panose="020B0604030504040204" pitchFamily="34" charset="0"/>
              </a:rPr>
              <a:t>«sex» </a:t>
            </a:r>
            <a:r>
              <a:rPr lang="de-CH" sz="1600" dirty="0">
                <a:latin typeface="Tahoma" panose="020B0604030504040204" pitchFamily="34" charset="0"/>
                <a:ea typeface="Tahoma" panose="020B0604030504040204" pitchFamily="34" charset="0"/>
                <a:cs typeface="Tahoma" panose="020B0604030504040204" pitchFamily="34" charset="0"/>
              </a:rPr>
              <a:t>und </a:t>
            </a:r>
            <a:r>
              <a:rPr lang="de-CH" sz="1600" b="1" dirty="0">
                <a:latin typeface="Tahoma" panose="020B0604030504040204" pitchFamily="34" charset="0"/>
                <a:ea typeface="Tahoma" panose="020B0604030504040204" pitchFamily="34" charset="0"/>
                <a:cs typeface="Tahoma" panose="020B0604030504040204" pitchFamily="34" charset="0"/>
              </a:rPr>
              <a:t>«</a:t>
            </a:r>
            <a:r>
              <a:rPr lang="de-CH" sz="1600" b="1" dirty="0" err="1">
                <a:latin typeface="Tahoma" panose="020B0604030504040204" pitchFamily="34" charset="0"/>
                <a:ea typeface="Tahoma" panose="020B0604030504040204" pitchFamily="34" charset="0"/>
                <a:cs typeface="Tahoma" panose="020B0604030504040204" pitchFamily="34" charset="0"/>
              </a:rPr>
              <a:t>texting</a:t>
            </a:r>
            <a:r>
              <a:rPr lang="de-CH" sz="1600" b="1" dirty="0">
                <a:latin typeface="Tahoma" panose="020B0604030504040204" pitchFamily="34" charset="0"/>
                <a:ea typeface="Tahoma" panose="020B0604030504040204" pitchFamily="34" charset="0"/>
                <a:cs typeface="Tahoma" panose="020B0604030504040204" pitchFamily="34" charset="0"/>
              </a:rPr>
              <a:t>» </a:t>
            </a:r>
            <a:r>
              <a:rPr lang="de-CH" sz="1600" dirty="0">
                <a:latin typeface="Tahoma" panose="020B0604030504040204" pitchFamily="34" charset="0"/>
                <a:ea typeface="Tahoma" panose="020B0604030504040204" pitchFamily="34" charset="0"/>
                <a:cs typeface="Tahoma" panose="020B0604030504040204" pitchFamily="34" charset="0"/>
              </a:rPr>
              <a:t>zusammen. Bei Sexting werden </a:t>
            </a:r>
            <a:r>
              <a:rPr lang="de-CH" sz="1600" b="1" dirty="0">
                <a:latin typeface="Tahoma" panose="020B0604030504040204" pitchFamily="34" charset="0"/>
                <a:ea typeface="Tahoma" panose="020B0604030504040204" pitchFamily="34" charset="0"/>
                <a:cs typeface="Tahoma" panose="020B0604030504040204" pitchFamily="34" charset="0"/>
              </a:rPr>
              <a:t>erotische Selbstaufnahmen </a:t>
            </a:r>
            <a:r>
              <a:rPr lang="de-CH" sz="1600" dirty="0">
                <a:latin typeface="Tahoma" panose="020B0604030504040204" pitchFamily="34" charset="0"/>
                <a:ea typeface="Tahoma" panose="020B0604030504040204" pitchFamily="34" charset="0"/>
                <a:cs typeface="Tahoma" panose="020B0604030504040204" pitchFamily="34" charset="0"/>
              </a:rPr>
              <a:t>(Fotos oder Videos) via Handy oder Internet verschickt. Auch das Verschicken von </a:t>
            </a:r>
            <a:r>
              <a:rPr lang="de-CH" sz="1600" b="1" dirty="0">
                <a:latin typeface="Tahoma" panose="020B0604030504040204" pitchFamily="34" charset="0"/>
                <a:ea typeface="Tahoma" panose="020B0604030504040204" pitchFamily="34" charset="0"/>
                <a:cs typeface="Tahoma" panose="020B0604030504040204" pitchFamily="34" charset="0"/>
              </a:rPr>
              <a:t>erotischen</a:t>
            </a:r>
            <a:r>
              <a:rPr lang="de-CH" sz="1600" dirty="0">
                <a:latin typeface="Tahoma" panose="020B0604030504040204" pitchFamily="34" charset="0"/>
                <a:ea typeface="Tahoma" panose="020B0604030504040204" pitchFamily="34" charset="0"/>
                <a:cs typeface="Tahoma" panose="020B0604030504040204" pitchFamily="34" charset="0"/>
              </a:rPr>
              <a:t> oder </a:t>
            </a:r>
            <a:r>
              <a:rPr lang="de-CH" sz="1600" b="1" dirty="0">
                <a:latin typeface="Tahoma" panose="020B0604030504040204" pitchFamily="34" charset="0"/>
                <a:ea typeface="Tahoma" panose="020B0604030504040204" pitchFamily="34" charset="0"/>
                <a:cs typeface="Tahoma" panose="020B0604030504040204" pitchFamily="34" charset="0"/>
              </a:rPr>
              <a:t>pornografischen Mitteilungen </a:t>
            </a:r>
            <a:r>
              <a:rPr lang="de-CH" sz="1600" dirty="0">
                <a:latin typeface="Tahoma" panose="020B0604030504040204" pitchFamily="34" charset="0"/>
                <a:ea typeface="Tahoma" panose="020B0604030504040204" pitchFamily="34" charset="0"/>
                <a:cs typeface="Tahoma" panose="020B0604030504040204" pitchFamily="34" charset="0"/>
              </a:rPr>
              <a:t>gehört dazu. Die Inhalte werden über Plattformen wie etwa Facebook, WhatsApp und Snapchat an eine Person oder an eine Gruppe gesendet. </a:t>
            </a:r>
          </a:p>
          <a:p>
            <a:r>
              <a:rPr lang="de-CH" sz="1600" dirty="0">
                <a:latin typeface="Tahoma" panose="020B0604030504040204" pitchFamily="34" charset="0"/>
                <a:ea typeface="Tahoma" panose="020B0604030504040204" pitchFamily="34" charset="0"/>
                <a:cs typeface="Tahoma" panose="020B0604030504040204" pitchFamily="34" charset="0"/>
              </a:rPr>
              <a:t> </a:t>
            </a:r>
          </a:p>
          <a:p>
            <a:pPr marL="0" indent="0"/>
            <a:r>
              <a:rPr lang="de-CH" sz="1600" dirty="0">
                <a:latin typeface="Tahoma" panose="020B0604030504040204" pitchFamily="34" charset="0"/>
                <a:ea typeface="Tahoma" panose="020B0604030504040204" pitchFamily="34" charset="0"/>
                <a:cs typeface="Tahoma" panose="020B0604030504040204" pitchFamily="34" charset="0"/>
              </a:rPr>
              <a:t>In der Regel spielt sich Sexting in einer intimen Beziehung ab: Ein aufreizendes Foto oder Video wird dem Partner als Liebesbeweis oder zum Flirten geschickt. Manchmal sendet man das Material zum «Spass» oder aus Neugier auch an die ganze Freundesgruppe. </a:t>
            </a:r>
          </a:p>
          <a:p>
            <a:endParaRPr lang="de-CH" sz="1400" dirty="0">
              <a:latin typeface="Tahoma" panose="020B0604030504040204" pitchFamily="34" charset="0"/>
              <a:ea typeface="Tahoma" panose="020B0604030504040204" pitchFamily="34" charset="0"/>
              <a:cs typeface="Tahoma" panose="020B0604030504040204" pitchFamily="34" charset="0"/>
            </a:endParaRPr>
          </a:p>
          <a:p>
            <a:r>
              <a:rPr lang="de-CH" sz="1400" dirty="0">
                <a:latin typeface="Tahoma" panose="020B0604030504040204" pitchFamily="34" charset="0"/>
                <a:ea typeface="Tahoma" panose="020B0604030504040204" pitchFamily="34" charset="0"/>
                <a:cs typeface="Tahoma" panose="020B0604030504040204" pitchFamily="34" charset="0"/>
              </a:rPr>
              <a:t>Quelle: </a:t>
            </a:r>
            <a:r>
              <a:rPr lang="de-DE" altLang="de-DE" sz="1400" dirty="0">
                <a:latin typeface="Tahoma" panose="020B0604030504040204" pitchFamily="34" charset="0"/>
                <a:ea typeface="Tahoma" panose="020B0604030504040204" pitchFamily="34" charset="0"/>
                <a:cs typeface="Tahoma" panose="020B0604030504040204" pitchFamily="34" charset="0"/>
                <a:hlinkClick r:id="rId2"/>
              </a:rPr>
              <a:t>http://www.jugendundmedien.ch/chancen-und-gefahren/gefahren-im-ueberblick/sexting.html</a:t>
            </a:r>
            <a:r>
              <a:rPr lang="de-DE" altLang="de-DE" sz="1400" dirty="0">
                <a:latin typeface="Tahoma" panose="020B0604030504040204" pitchFamily="34" charset="0"/>
                <a:ea typeface="Tahoma" panose="020B0604030504040204" pitchFamily="34" charset="0"/>
                <a:cs typeface="Tahoma" panose="020B060403050404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1">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5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66FBACF8-3502-435D-97C2-1D417E109085}"/>
              </a:ext>
            </a:extLst>
          </p:cNvPr>
          <p:cNvSpPr>
            <a:spLocks noGrp="1"/>
          </p:cNvSpPr>
          <p:nvPr>
            <p:ph idx="1"/>
          </p:nvPr>
        </p:nvSpPr>
        <p:spPr/>
        <p:txBody>
          <a:bodyPr/>
          <a:lstStyle/>
          <a:p>
            <a:r>
              <a:rPr lang="de-CH" sz="2400" b="1" dirty="0">
                <a:latin typeface="Tahoma" panose="020B0604030504040204" pitchFamily="34" charset="0"/>
                <a:ea typeface="Tahoma" panose="020B0604030504040204" pitchFamily="34" charset="0"/>
                <a:cs typeface="Tahoma" panose="020B0604030504040204" pitchFamily="34" charset="0"/>
              </a:rPr>
              <a:t>Wann ist Sexting (nicht) erlaubt?</a:t>
            </a:r>
          </a:p>
          <a:p>
            <a:endParaRPr lang="de-CH" dirty="0"/>
          </a:p>
        </p:txBody>
      </p:sp>
      <p:pic>
        <p:nvPicPr>
          <p:cNvPr id="4" name="Grafik 3">
            <a:extLst>
              <a:ext uri="{FF2B5EF4-FFF2-40B4-BE49-F238E27FC236}">
                <a16:creationId xmlns:a16="http://schemas.microsoft.com/office/drawing/2014/main" id="{209C1557-2402-4CA0-8E91-AB6D1773FC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9896" y="2060848"/>
            <a:ext cx="6444208" cy="4296139"/>
          </a:xfrm>
          <a:prstGeom prst="rect">
            <a:avLst/>
          </a:prstGeom>
        </p:spPr>
      </p:pic>
      <p:sp>
        <p:nvSpPr>
          <p:cNvPr id="3" name="Textfeld 2"/>
          <p:cNvSpPr txBox="1"/>
          <p:nvPr/>
        </p:nvSpPr>
        <p:spPr>
          <a:xfrm>
            <a:off x="7788176" y="4797152"/>
            <a:ext cx="1176312" cy="369332"/>
          </a:xfrm>
          <a:prstGeom prst="rect">
            <a:avLst/>
          </a:prstGeom>
          <a:noFill/>
        </p:spPr>
        <p:txBody>
          <a:bodyPr wrap="square" rtlCol="0">
            <a:spAutoFit/>
          </a:bodyPr>
          <a:lstStyle/>
          <a:p>
            <a:r>
              <a:rPr lang="de-CH" dirty="0">
                <a:solidFill>
                  <a:schemeClr val="tx1"/>
                </a:solidFill>
                <a:latin typeface="Tahoma" panose="020B0604030504040204" pitchFamily="34" charset="0"/>
                <a:ea typeface="Tahoma" panose="020B0604030504040204" pitchFamily="34" charset="0"/>
                <a:cs typeface="Tahoma" panose="020B0604030504040204" pitchFamily="34" charset="0"/>
              </a:rPr>
              <a:t>Bildquelle: </a:t>
            </a:r>
            <a:r>
              <a:rPr lang="de-CH" dirty="0" err="1">
                <a:solidFill>
                  <a:schemeClr val="tx1"/>
                </a:solidFill>
                <a:latin typeface="Tahoma" panose="020B0604030504040204" pitchFamily="34" charset="0"/>
                <a:ea typeface="Tahoma" panose="020B0604030504040204" pitchFamily="34" charset="0"/>
                <a:cs typeface="Tahoma" panose="020B0604030504040204" pitchFamily="34" charset="0"/>
              </a:rPr>
              <a:t>Pixabay</a:t>
            </a:r>
            <a:r>
              <a:rPr lang="de-CH" dirty="0">
                <a:solidFill>
                  <a:schemeClr val="tx1"/>
                </a:solidFill>
                <a:latin typeface="Tahoma" panose="020B0604030504040204" pitchFamily="34" charset="0"/>
                <a:ea typeface="Tahoma" panose="020B0604030504040204" pitchFamily="34" charset="0"/>
                <a:cs typeface="Tahoma" panose="020B0604030504040204" pitchFamily="34" charset="0"/>
              </a:rPr>
              <a:t>, www. pixabay.com</a:t>
            </a:r>
          </a:p>
        </p:txBody>
      </p:sp>
      <p:sp>
        <p:nvSpPr>
          <p:cNvPr id="6" name="Rectangle 2"/>
          <p:cNvSpPr txBox="1">
            <a:spLocks noChangeArrowheads="1"/>
          </p:cNvSpPr>
          <p:nvPr/>
        </p:nvSpPr>
        <p:spPr bwMode="auto">
          <a:xfrm>
            <a:off x="46038" y="203200"/>
            <a:ext cx="9097962"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defRPr>
            </a:lvl2pPr>
            <a:lvl3pPr algn="l" rtl="0" eaLnBrk="0" fontAlgn="base" hangingPunct="0">
              <a:spcBef>
                <a:spcPct val="0"/>
              </a:spcBef>
              <a:spcAft>
                <a:spcPct val="0"/>
              </a:spcAft>
              <a:defRPr sz="2400">
                <a:solidFill>
                  <a:schemeClr val="tx1"/>
                </a:solidFill>
                <a:latin typeface="Calibri" pitchFamily="34" charset="0"/>
              </a:defRPr>
            </a:lvl3pPr>
            <a:lvl4pPr algn="l" rtl="0" eaLnBrk="0" fontAlgn="base" hangingPunct="0">
              <a:spcBef>
                <a:spcPct val="0"/>
              </a:spcBef>
              <a:spcAft>
                <a:spcPct val="0"/>
              </a:spcAft>
              <a:defRPr sz="2400">
                <a:solidFill>
                  <a:schemeClr val="tx1"/>
                </a:solidFill>
                <a:latin typeface="Calibri" pitchFamily="34" charset="0"/>
              </a:defRPr>
            </a:lvl4pPr>
            <a:lvl5pPr algn="l" rtl="0" eaLnBrk="0" fontAlgn="base" hangingPunct="0">
              <a:spcBef>
                <a:spcPct val="0"/>
              </a:spcBef>
              <a:spcAft>
                <a:spcPct val="0"/>
              </a:spcAft>
              <a:defRPr sz="2400">
                <a:solidFill>
                  <a:schemeClr val="tx1"/>
                </a:solidFill>
                <a:latin typeface="Calibri" pitchFamily="34" charset="0"/>
              </a:defRPr>
            </a:lvl5pPr>
            <a:lvl6pPr marL="457200" algn="l" rtl="0" fontAlgn="base">
              <a:spcBef>
                <a:spcPct val="0"/>
              </a:spcBef>
              <a:spcAft>
                <a:spcPct val="0"/>
              </a:spcAft>
              <a:defRPr sz="2400">
                <a:solidFill>
                  <a:schemeClr val="tx1"/>
                </a:solidFill>
                <a:latin typeface="Calibri" pitchFamily="34" charset="0"/>
              </a:defRPr>
            </a:lvl6pPr>
            <a:lvl7pPr marL="914400" algn="l" rtl="0" fontAlgn="base">
              <a:spcBef>
                <a:spcPct val="0"/>
              </a:spcBef>
              <a:spcAft>
                <a:spcPct val="0"/>
              </a:spcAft>
              <a:defRPr sz="2400">
                <a:solidFill>
                  <a:schemeClr val="tx1"/>
                </a:solidFill>
                <a:latin typeface="Calibri" pitchFamily="34" charset="0"/>
              </a:defRPr>
            </a:lvl7pPr>
            <a:lvl8pPr marL="1371600" algn="l" rtl="0" fontAlgn="base">
              <a:spcBef>
                <a:spcPct val="0"/>
              </a:spcBef>
              <a:spcAft>
                <a:spcPct val="0"/>
              </a:spcAft>
              <a:defRPr sz="2400">
                <a:solidFill>
                  <a:schemeClr val="tx1"/>
                </a:solidFill>
                <a:latin typeface="Calibri" pitchFamily="34" charset="0"/>
              </a:defRPr>
            </a:lvl8pPr>
            <a:lvl9pPr marL="1828800" algn="l" rtl="0" fontAlgn="base">
              <a:spcBef>
                <a:spcPct val="0"/>
              </a:spcBef>
              <a:spcAft>
                <a:spcPct val="0"/>
              </a:spcAft>
              <a:defRPr sz="2400">
                <a:solidFill>
                  <a:schemeClr val="tx1"/>
                </a:solidFill>
                <a:latin typeface="Calibri" pitchFamily="34" charset="0"/>
              </a:defRPr>
            </a:lvl9pPr>
          </a:lstStyle>
          <a:p>
            <a:pPr eaLnBrk="1" hangingPunct="1"/>
            <a:r>
              <a:rPr lang="de-DE" altLang="de-DE" kern="0"/>
              <a:t>Datenschutz</a:t>
            </a:r>
            <a:endParaRPr lang="de-DE" altLang="de-DE" kern="0" dirty="0"/>
          </a:p>
        </p:txBody>
      </p:sp>
    </p:spTree>
    <p:extLst>
      <p:ext uri="{BB962C8B-B14F-4D97-AF65-F5344CB8AC3E}">
        <p14:creationId xmlns:p14="http://schemas.microsoft.com/office/powerpoint/2010/main" val="3538890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2C965E2E-C4A0-4943-85C6-899792A78000}"/>
              </a:ext>
            </a:extLst>
          </p:cNvPr>
          <p:cNvSpPr>
            <a:spLocks noGrp="1"/>
          </p:cNvSpPr>
          <p:nvPr>
            <p:ph idx="1"/>
          </p:nvPr>
        </p:nvSpPr>
        <p:spPr/>
        <p:txBody>
          <a:bodyPr/>
          <a:lstStyle/>
          <a:p>
            <a:r>
              <a:rPr lang="de-CH" sz="2400" b="1" dirty="0">
                <a:latin typeface="Tahoma" panose="020B0604030504040204" pitchFamily="34" charset="0"/>
                <a:ea typeface="Tahoma" panose="020B0604030504040204" pitchFamily="34" charset="0"/>
                <a:cs typeface="Tahoma" panose="020B0604030504040204" pitchFamily="34" charset="0"/>
              </a:rPr>
              <a:t>Rechtliche Grundlagen: </a:t>
            </a:r>
          </a:p>
          <a:p>
            <a:endParaRPr lang="de-CH" sz="2400" dirty="0">
              <a:latin typeface="Tahoma" panose="020B0604030504040204" pitchFamily="34" charset="0"/>
              <a:ea typeface="Tahoma" panose="020B0604030504040204" pitchFamily="34" charset="0"/>
              <a:cs typeface="Tahoma" panose="020B0604030504040204" pitchFamily="34" charset="0"/>
            </a:endParaRPr>
          </a:p>
          <a:p>
            <a:pPr marL="0" indent="0"/>
            <a:r>
              <a:rPr lang="de-CH" sz="1600" dirty="0">
                <a:latin typeface="Tahoma" panose="020B0604030504040204" pitchFamily="34" charset="0"/>
                <a:ea typeface="Tahoma" panose="020B0604030504040204" pitchFamily="34" charset="0"/>
                <a:cs typeface="Tahoma" panose="020B0604030504040204" pitchFamily="34" charset="0"/>
              </a:rPr>
              <a:t>Grundsätzlich ist Sexting zwischen zwei </a:t>
            </a:r>
            <a:r>
              <a:rPr lang="de-CH" sz="1600" b="1" dirty="0">
                <a:latin typeface="Tahoma" panose="020B0604030504040204" pitchFamily="34" charset="0"/>
                <a:ea typeface="Tahoma" panose="020B0604030504040204" pitchFamily="34" charset="0"/>
                <a:cs typeface="Tahoma" panose="020B0604030504040204" pitchFamily="34" charset="0"/>
              </a:rPr>
              <a:t>Erwachsenen</a:t>
            </a:r>
            <a:r>
              <a:rPr lang="de-CH" sz="1600" dirty="0">
                <a:latin typeface="Tahoma" panose="020B0604030504040204" pitchFamily="34" charset="0"/>
                <a:ea typeface="Tahoma" panose="020B0604030504040204" pitchFamily="34" charset="0"/>
                <a:cs typeface="Tahoma" panose="020B0604030504040204" pitchFamily="34" charset="0"/>
              </a:rPr>
              <a:t> erlaubt, sofern beide damit einverstanden sind und keine </a:t>
            </a:r>
            <a:r>
              <a:rPr lang="de-CH" sz="1600" b="1" dirty="0">
                <a:latin typeface="Tahoma" panose="020B0604030504040204" pitchFamily="34" charset="0"/>
                <a:ea typeface="Tahoma" panose="020B0604030504040204" pitchFamily="34" charset="0"/>
                <a:cs typeface="Tahoma" panose="020B0604030504040204" pitchFamily="34" charset="0"/>
              </a:rPr>
              <a:t>straf- und datenschutzrechtlichen </a:t>
            </a:r>
            <a:r>
              <a:rPr lang="de-CH" sz="1600" dirty="0">
                <a:latin typeface="Tahoma" panose="020B0604030504040204" pitchFamily="34" charset="0"/>
                <a:ea typeface="Tahoma" panose="020B0604030504040204" pitchFamily="34" charset="0"/>
                <a:cs typeface="Tahoma" panose="020B0604030504040204" pitchFamily="34" charset="0"/>
              </a:rPr>
              <a:t>Vorgaben verletzt werden.</a:t>
            </a:r>
          </a:p>
          <a:p>
            <a:pPr marL="0" indent="0"/>
            <a:endParaRPr lang="de-CH" dirty="0">
              <a:latin typeface="Tahoma" panose="020B0604030504040204" pitchFamily="34" charset="0"/>
              <a:ea typeface="Tahoma" panose="020B0604030504040204" pitchFamily="34" charset="0"/>
              <a:cs typeface="Tahoma" panose="020B0604030504040204" pitchFamily="34" charset="0"/>
            </a:endParaRPr>
          </a:p>
          <a:p>
            <a:pPr marL="0" indent="0"/>
            <a:r>
              <a:rPr lang="de-CH" b="1" dirty="0">
                <a:latin typeface="Tahoma" panose="020B0604030504040204" pitchFamily="34" charset="0"/>
                <a:ea typeface="Tahoma" panose="020B0604030504040204" pitchFamily="34" charset="0"/>
                <a:cs typeface="Tahoma" panose="020B0604030504040204" pitchFamily="34" charset="0"/>
              </a:rPr>
              <a:t>Einschränkungen und Gefahren:</a:t>
            </a:r>
          </a:p>
          <a:p>
            <a:pPr>
              <a:buFontTx/>
              <a:buChar char="-"/>
            </a:pPr>
            <a:r>
              <a:rPr lang="de-CH" sz="1600" dirty="0">
                <a:latin typeface="Tahoma" panose="020B0604030504040204" pitchFamily="34" charset="0"/>
                <a:ea typeface="Tahoma" panose="020B0604030504040204" pitchFamily="34" charset="0"/>
                <a:cs typeface="Tahoma" panose="020B0604030504040204" pitchFamily="34" charset="0"/>
              </a:rPr>
              <a:t>Gewalttätigkeiten oder sexuelle Handlungen mit Tieren = illegale Pornografie</a:t>
            </a:r>
          </a:p>
          <a:p>
            <a:pPr>
              <a:buFontTx/>
              <a:buChar char="-"/>
            </a:pPr>
            <a:r>
              <a:rPr lang="de-CH" sz="1600" dirty="0">
                <a:latin typeface="Tahoma" panose="020B0604030504040204" pitchFamily="34" charset="0"/>
                <a:ea typeface="Tahoma" panose="020B0604030504040204" pitchFamily="34" charset="0"/>
                <a:cs typeface="Tahoma" panose="020B0604030504040204" pitchFamily="34" charset="0"/>
              </a:rPr>
              <a:t>sexuelle Darstellungen von Minderjährigen (unter 18) = Kinderpornografie </a:t>
            </a:r>
            <a:br>
              <a:rPr lang="de-CH" sz="1600" dirty="0">
                <a:latin typeface="Tahoma" panose="020B0604030504040204" pitchFamily="34" charset="0"/>
                <a:ea typeface="Tahoma" panose="020B0604030504040204" pitchFamily="34" charset="0"/>
                <a:cs typeface="Tahoma" panose="020B0604030504040204" pitchFamily="34" charset="0"/>
              </a:rPr>
            </a:br>
            <a:r>
              <a:rPr lang="de-CH" sz="1600" dirty="0">
                <a:latin typeface="Tahoma" panose="020B0604030504040204" pitchFamily="34" charset="0"/>
                <a:ea typeface="Tahoma" panose="020B0604030504040204" pitchFamily="34" charset="0"/>
                <a:cs typeface="Tahoma" panose="020B0604030504040204" pitchFamily="34" charset="0"/>
              </a:rPr>
              <a:t>(auch Selfies in «eindeutig sexy Pose»)</a:t>
            </a:r>
          </a:p>
          <a:p>
            <a:pPr>
              <a:buFontTx/>
              <a:buChar char="-"/>
            </a:pPr>
            <a:r>
              <a:rPr lang="de-CH" sz="1600" dirty="0">
                <a:latin typeface="Tahoma" panose="020B0604030504040204" pitchFamily="34" charset="0"/>
                <a:ea typeface="Tahoma" panose="020B0604030504040204" pitchFamily="34" charset="0"/>
                <a:cs typeface="Tahoma" panose="020B0604030504040204" pitchFamily="34" charset="0"/>
              </a:rPr>
              <a:t>sowohl Versand, Besitz, Konsum als auch Herstellung von Kinderpornografie sind strafbar</a:t>
            </a:r>
          </a:p>
          <a:p>
            <a:pPr>
              <a:buFontTx/>
              <a:buChar char="-"/>
            </a:pPr>
            <a:r>
              <a:rPr lang="de-CH" sz="1600" dirty="0">
                <a:latin typeface="Tahoma" panose="020B0604030504040204" pitchFamily="34" charset="0"/>
                <a:ea typeface="Tahoma" panose="020B0604030504040204" pitchFamily="34" charset="0"/>
                <a:cs typeface="Tahoma" panose="020B0604030504040204" pitchFamily="34" charset="0"/>
              </a:rPr>
              <a:t>Gefahr beim Versand: unerwünschte Weiterverbreitung, Kontrollverlust über die eigenen Daten (informationelle Selbstbestimmung infrage gestellt)</a:t>
            </a:r>
          </a:p>
          <a:p>
            <a:pPr>
              <a:buFontTx/>
              <a:buChar char="-"/>
            </a:pPr>
            <a:r>
              <a:rPr lang="de-CH" sz="1600" dirty="0">
                <a:latin typeface="Tahoma" panose="020B0604030504040204" pitchFamily="34" charset="0"/>
                <a:ea typeface="Tahoma" panose="020B0604030504040204" pitchFamily="34" charset="0"/>
                <a:cs typeface="Tahoma" panose="020B0604030504040204" pitchFamily="34" charset="0"/>
              </a:rPr>
              <a:t>«</a:t>
            </a:r>
            <a:r>
              <a:rPr lang="de-CH" sz="1600" dirty="0" err="1">
                <a:latin typeface="Tahoma" panose="020B0604030504040204" pitchFamily="34" charset="0"/>
                <a:ea typeface="Tahoma" panose="020B0604030504040204" pitchFamily="34" charset="0"/>
                <a:cs typeface="Tahoma" panose="020B0604030504040204" pitchFamily="34" charset="0"/>
              </a:rPr>
              <a:t>Sextortion</a:t>
            </a:r>
            <a:r>
              <a:rPr lang="de-CH" sz="1600" dirty="0">
                <a:latin typeface="Tahoma" panose="020B0604030504040204" pitchFamily="34" charset="0"/>
                <a:ea typeface="Tahoma" panose="020B0604030504040204" pitchFamily="34" charset="0"/>
                <a:cs typeface="Tahoma" panose="020B0604030504040204" pitchFamily="34" charset="0"/>
              </a:rPr>
              <a:t>» (Erpressung im Zusammenhang mit Sexting)</a:t>
            </a:r>
          </a:p>
          <a:p>
            <a:pPr marL="0" indent="0"/>
            <a:endParaRPr lang="de-CH" sz="1600" dirty="0">
              <a:latin typeface="Tahoma" panose="020B0604030504040204" pitchFamily="34" charset="0"/>
              <a:ea typeface="Tahoma" panose="020B0604030504040204" pitchFamily="34" charset="0"/>
              <a:cs typeface="Tahoma" panose="020B0604030504040204" pitchFamily="34" charset="0"/>
            </a:endParaRPr>
          </a:p>
          <a:p>
            <a:pPr>
              <a:buFontTx/>
              <a:buChar char="-"/>
            </a:pPr>
            <a:endParaRPr lang="de-CH"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txBox="1">
            <a:spLocks noChangeArrowheads="1"/>
          </p:cNvSpPr>
          <p:nvPr/>
        </p:nvSpPr>
        <p:spPr bwMode="auto">
          <a:xfrm>
            <a:off x="46038" y="203200"/>
            <a:ext cx="9097962"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defRPr>
            </a:lvl2pPr>
            <a:lvl3pPr algn="l" rtl="0" eaLnBrk="0" fontAlgn="base" hangingPunct="0">
              <a:spcBef>
                <a:spcPct val="0"/>
              </a:spcBef>
              <a:spcAft>
                <a:spcPct val="0"/>
              </a:spcAft>
              <a:defRPr sz="2400">
                <a:solidFill>
                  <a:schemeClr val="tx1"/>
                </a:solidFill>
                <a:latin typeface="Calibri" pitchFamily="34" charset="0"/>
              </a:defRPr>
            </a:lvl3pPr>
            <a:lvl4pPr algn="l" rtl="0" eaLnBrk="0" fontAlgn="base" hangingPunct="0">
              <a:spcBef>
                <a:spcPct val="0"/>
              </a:spcBef>
              <a:spcAft>
                <a:spcPct val="0"/>
              </a:spcAft>
              <a:defRPr sz="2400">
                <a:solidFill>
                  <a:schemeClr val="tx1"/>
                </a:solidFill>
                <a:latin typeface="Calibri" pitchFamily="34" charset="0"/>
              </a:defRPr>
            </a:lvl4pPr>
            <a:lvl5pPr algn="l" rtl="0" eaLnBrk="0" fontAlgn="base" hangingPunct="0">
              <a:spcBef>
                <a:spcPct val="0"/>
              </a:spcBef>
              <a:spcAft>
                <a:spcPct val="0"/>
              </a:spcAft>
              <a:defRPr sz="2400">
                <a:solidFill>
                  <a:schemeClr val="tx1"/>
                </a:solidFill>
                <a:latin typeface="Calibri" pitchFamily="34" charset="0"/>
              </a:defRPr>
            </a:lvl5pPr>
            <a:lvl6pPr marL="457200" algn="l" rtl="0" fontAlgn="base">
              <a:spcBef>
                <a:spcPct val="0"/>
              </a:spcBef>
              <a:spcAft>
                <a:spcPct val="0"/>
              </a:spcAft>
              <a:defRPr sz="2400">
                <a:solidFill>
                  <a:schemeClr val="tx1"/>
                </a:solidFill>
                <a:latin typeface="Calibri" pitchFamily="34" charset="0"/>
              </a:defRPr>
            </a:lvl6pPr>
            <a:lvl7pPr marL="914400" algn="l" rtl="0" fontAlgn="base">
              <a:spcBef>
                <a:spcPct val="0"/>
              </a:spcBef>
              <a:spcAft>
                <a:spcPct val="0"/>
              </a:spcAft>
              <a:defRPr sz="2400">
                <a:solidFill>
                  <a:schemeClr val="tx1"/>
                </a:solidFill>
                <a:latin typeface="Calibri" pitchFamily="34" charset="0"/>
              </a:defRPr>
            </a:lvl7pPr>
            <a:lvl8pPr marL="1371600" algn="l" rtl="0" fontAlgn="base">
              <a:spcBef>
                <a:spcPct val="0"/>
              </a:spcBef>
              <a:spcAft>
                <a:spcPct val="0"/>
              </a:spcAft>
              <a:defRPr sz="2400">
                <a:solidFill>
                  <a:schemeClr val="tx1"/>
                </a:solidFill>
                <a:latin typeface="Calibri" pitchFamily="34" charset="0"/>
              </a:defRPr>
            </a:lvl8pPr>
            <a:lvl9pPr marL="1828800" algn="l" rtl="0" fontAlgn="base">
              <a:spcBef>
                <a:spcPct val="0"/>
              </a:spcBef>
              <a:spcAft>
                <a:spcPct val="0"/>
              </a:spcAft>
              <a:defRPr sz="2400">
                <a:solidFill>
                  <a:schemeClr val="tx1"/>
                </a:solidFill>
                <a:latin typeface="Calibri" pitchFamily="34" charset="0"/>
              </a:defRPr>
            </a:lvl9pPr>
          </a:lstStyle>
          <a:p>
            <a:pPr eaLnBrk="1" hangingPunct="1"/>
            <a:r>
              <a:rPr lang="de-DE" altLang="de-DE" kern="0"/>
              <a:t>Datenschutz</a:t>
            </a:r>
            <a:endParaRPr lang="de-DE" altLang="de-DE" kern="0" dirty="0"/>
          </a:p>
        </p:txBody>
      </p:sp>
    </p:spTree>
    <p:extLst>
      <p:ext uri="{BB962C8B-B14F-4D97-AF65-F5344CB8AC3E}">
        <p14:creationId xmlns:p14="http://schemas.microsoft.com/office/powerpoint/2010/main" val="921839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C63758EC-09F5-4AA5-89BA-0A589D4E96C3}"/>
              </a:ext>
            </a:extLst>
          </p:cNvPr>
          <p:cNvSpPr>
            <a:spLocks noGrp="1"/>
          </p:cNvSpPr>
          <p:nvPr>
            <p:ph idx="1"/>
          </p:nvPr>
        </p:nvSpPr>
        <p:spPr/>
        <p:txBody>
          <a:bodyPr/>
          <a:lstStyle/>
          <a:p>
            <a:r>
              <a:rPr lang="de-CH" sz="2400" b="1" dirty="0">
                <a:latin typeface="Tahoma" panose="020B0604030504040204" pitchFamily="34" charset="0"/>
                <a:ea typeface="Tahoma" panose="020B0604030504040204" pitchFamily="34" charset="0"/>
                <a:cs typeface="Tahoma" panose="020B0604030504040204" pitchFamily="34" charset="0"/>
              </a:rPr>
              <a:t>Das Recht am eigenen Bild</a:t>
            </a:r>
          </a:p>
          <a:p>
            <a:endParaRPr lang="de-CH" dirty="0"/>
          </a:p>
          <a:p>
            <a:r>
              <a:rPr lang="de-CH" b="1" dirty="0">
                <a:latin typeface="Tahoma" panose="020B0604030504040204" pitchFamily="34" charset="0"/>
                <a:ea typeface="Tahoma" panose="020B0604030504040204" pitchFamily="34" charset="0"/>
                <a:cs typeface="Tahoma" panose="020B0604030504040204" pitchFamily="34" charset="0"/>
              </a:rPr>
              <a:t>Bedeutung:</a:t>
            </a:r>
          </a:p>
          <a:p>
            <a:endParaRPr lang="de-CH" sz="1600" b="1" dirty="0">
              <a:latin typeface="Tahoma" panose="020B0604030504040204" pitchFamily="34" charset="0"/>
              <a:ea typeface="Tahoma" panose="020B0604030504040204" pitchFamily="34" charset="0"/>
              <a:cs typeface="Tahoma" panose="020B0604030504040204" pitchFamily="34" charset="0"/>
            </a:endParaRPr>
          </a:p>
          <a:p>
            <a:pPr>
              <a:buFont typeface="Arial" panose="020B0604020202020204" pitchFamily="34" charset="0"/>
              <a:buChar char="•"/>
            </a:pPr>
            <a:r>
              <a:rPr lang="de-CH" sz="1600" b="1" dirty="0">
                <a:latin typeface="Tahoma" panose="020B0604030504040204" pitchFamily="34" charset="0"/>
                <a:ea typeface="Tahoma" panose="020B0604030504040204" pitchFamily="34" charset="0"/>
                <a:cs typeface="Tahoma" panose="020B0604030504040204" pitchFamily="34" charset="0"/>
              </a:rPr>
              <a:t>Abgebildete Personen </a:t>
            </a:r>
            <a:r>
              <a:rPr lang="de-CH" sz="1600" dirty="0">
                <a:latin typeface="Tahoma" panose="020B0604030504040204" pitchFamily="34" charset="0"/>
                <a:ea typeface="Tahoma" panose="020B0604030504040204" pitchFamily="34" charset="0"/>
                <a:cs typeface="Tahoma" panose="020B0604030504040204" pitchFamily="34" charset="0"/>
              </a:rPr>
              <a:t>entscheiden, ob das Bild </a:t>
            </a:r>
            <a:r>
              <a:rPr lang="de-CH" sz="1600" b="1" dirty="0">
                <a:latin typeface="Tahoma" panose="020B0604030504040204" pitchFamily="34" charset="0"/>
                <a:ea typeface="Tahoma" panose="020B0604030504040204" pitchFamily="34" charset="0"/>
                <a:cs typeface="Tahoma" panose="020B0604030504040204" pitchFamily="34" charset="0"/>
              </a:rPr>
              <a:t>aufgenommen</a:t>
            </a:r>
            <a:r>
              <a:rPr lang="de-CH" sz="1600" dirty="0">
                <a:latin typeface="Tahoma" panose="020B0604030504040204" pitchFamily="34" charset="0"/>
                <a:ea typeface="Tahoma" panose="020B0604030504040204" pitchFamily="34" charset="0"/>
                <a:cs typeface="Tahoma" panose="020B0604030504040204" pitchFamily="34" charset="0"/>
              </a:rPr>
              <a:t> und </a:t>
            </a:r>
            <a:r>
              <a:rPr lang="de-CH" sz="1600" b="1" dirty="0">
                <a:latin typeface="Tahoma" panose="020B0604030504040204" pitchFamily="34" charset="0"/>
                <a:ea typeface="Tahoma" panose="020B0604030504040204" pitchFamily="34" charset="0"/>
                <a:cs typeface="Tahoma" panose="020B0604030504040204" pitchFamily="34" charset="0"/>
              </a:rPr>
              <a:t>veröffentlicht</a:t>
            </a:r>
            <a:r>
              <a:rPr lang="de-CH" sz="1600" dirty="0">
                <a:latin typeface="Tahoma" panose="020B0604030504040204" pitchFamily="34" charset="0"/>
                <a:ea typeface="Tahoma" panose="020B0604030504040204" pitchFamily="34" charset="0"/>
                <a:cs typeface="Tahoma" panose="020B0604030504040204" pitchFamily="34" charset="0"/>
              </a:rPr>
              <a:t> werden darf. </a:t>
            </a:r>
          </a:p>
          <a:p>
            <a:pPr>
              <a:buFont typeface="Arial" panose="020B0604020202020204" pitchFamily="34" charset="0"/>
              <a:buChar char="•"/>
            </a:pPr>
            <a:r>
              <a:rPr lang="de-CH" sz="1600" dirty="0">
                <a:latin typeface="Tahoma" panose="020B0604030504040204" pitchFamily="34" charset="0"/>
                <a:ea typeface="Tahoma" panose="020B0604030504040204" pitchFamily="34" charset="0"/>
                <a:cs typeface="Tahoma" panose="020B0604030504040204" pitchFamily="34" charset="0"/>
              </a:rPr>
              <a:t>Werden </a:t>
            </a:r>
            <a:r>
              <a:rPr lang="de-CH" sz="1600" b="1" dirty="0">
                <a:latin typeface="Tahoma" panose="020B0604030504040204" pitchFamily="34" charset="0"/>
                <a:ea typeface="Tahoma" panose="020B0604030504040204" pitchFamily="34" charset="0"/>
                <a:cs typeface="Tahoma" panose="020B0604030504040204" pitchFamily="34" charset="0"/>
              </a:rPr>
              <a:t>Bilder ohne Einwilligung veröffentlicht</a:t>
            </a:r>
            <a:r>
              <a:rPr lang="de-CH" sz="1600" dirty="0">
                <a:latin typeface="Tahoma" panose="020B0604030504040204" pitchFamily="34" charset="0"/>
                <a:ea typeface="Tahoma" panose="020B0604030504040204" pitchFamily="34" charset="0"/>
                <a:cs typeface="Tahoma" panose="020B0604030504040204" pitchFamily="34" charset="0"/>
              </a:rPr>
              <a:t>, drohen rechtliche Konsequenzen (Zivilrecht, Strafrecht und Urheberrecht).</a:t>
            </a:r>
          </a:p>
          <a:p>
            <a:pPr>
              <a:buFont typeface="Arial" panose="020B0604020202020204" pitchFamily="34" charset="0"/>
              <a:buChar char="•"/>
            </a:pPr>
            <a:endParaRPr lang="de-CH" sz="1600" dirty="0">
              <a:latin typeface="Tahoma" panose="020B0604030504040204" pitchFamily="34" charset="0"/>
              <a:ea typeface="Tahoma" panose="020B0604030504040204" pitchFamily="34" charset="0"/>
              <a:cs typeface="Tahoma" panose="020B0604030504040204" pitchFamily="34" charset="0"/>
            </a:endParaRPr>
          </a:p>
          <a:p>
            <a:endParaRPr lang="de-CH" sz="1600" dirty="0">
              <a:latin typeface="Tahoma" panose="020B0604030504040204" pitchFamily="34" charset="0"/>
              <a:ea typeface="Tahoma" panose="020B0604030504040204" pitchFamily="34" charset="0"/>
              <a:cs typeface="Tahoma" panose="020B0604030504040204" pitchFamily="34" charset="0"/>
            </a:endParaRPr>
          </a:p>
          <a:p>
            <a:endParaRPr lang="de-CH" dirty="0"/>
          </a:p>
        </p:txBody>
      </p:sp>
      <p:pic>
        <p:nvPicPr>
          <p:cNvPr id="4" name="Grafik 3">
            <a:extLst>
              <a:ext uri="{FF2B5EF4-FFF2-40B4-BE49-F238E27FC236}">
                <a16:creationId xmlns:a16="http://schemas.microsoft.com/office/drawing/2014/main" id="{66260F05-4578-4653-9991-D79865B3915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8744" y="3992476"/>
            <a:ext cx="3528392" cy="2017799"/>
          </a:xfrm>
          <a:prstGeom prst="rect">
            <a:avLst/>
          </a:prstGeom>
        </p:spPr>
      </p:pic>
      <p:sp>
        <p:nvSpPr>
          <p:cNvPr id="5" name="Textfeld 4"/>
          <p:cNvSpPr txBox="1"/>
          <p:nvPr/>
        </p:nvSpPr>
        <p:spPr>
          <a:xfrm>
            <a:off x="4572000" y="4788647"/>
            <a:ext cx="1176312" cy="369332"/>
          </a:xfrm>
          <a:prstGeom prst="rect">
            <a:avLst/>
          </a:prstGeom>
          <a:noFill/>
        </p:spPr>
        <p:txBody>
          <a:bodyPr wrap="square" rtlCol="0">
            <a:spAutoFit/>
          </a:bodyPr>
          <a:lstStyle/>
          <a:p>
            <a:r>
              <a:rPr lang="de-CH" dirty="0">
                <a:solidFill>
                  <a:schemeClr val="tx1"/>
                </a:solidFill>
                <a:latin typeface="Tahoma" panose="020B0604030504040204" pitchFamily="34" charset="0"/>
                <a:ea typeface="Tahoma" panose="020B0604030504040204" pitchFamily="34" charset="0"/>
                <a:cs typeface="Tahoma" panose="020B0604030504040204" pitchFamily="34" charset="0"/>
              </a:rPr>
              <a:t>Bildquelle: </a:t>
            </a:r>
            <a:r>
              <a:rPr lang="de-CH" dirty="0" err="1">
                <a:solidFill>
                  <a:schemeClr val="tx1"/>
                </a:solidFill>
                <a:latin typeface="Tahoma" panose="020B0604030504040204" pitchFamily="34" charset="0"/>
                <a:ea typeface="Tahoma" panose="020B0604030504040204" pitchFamily="34" charset="0"/>
                <a:cs typeface="Tahoma" panose="020B0604030504040204" pitchFamily="34" charset="0"/>
              </a:rPr>
              <a:t>Pixabay</a:t>
            </a:r>
            <a:r>
              <a:rPr lang="de-CH" dirty="0">
                <a:solidFill>
                  <a:schemeClr val="tx1"/>
                </a:solidFill>
                <a:latin typeface="Tahoma" panose="020B0604030504040204" pitchFamily="34" charset="0"/>
                <a:ea typeface="Tahoma" panose="020B0604030504040204" pitchFamily="34" charset="0"/>
                <a:cs typeface="Tahoma" panose="020B0604030504040204" pitchFamily="34" charset="0"/>
              </a:rPr>
              <a:t>, www. pixabay.com</a:t>
            </a:r>
          </a:p>
        </p:txBody>
      </p:sp>
      <p:sp>
        <p:nvSpPr>
          <p:cNvPr id="6" name="Rectangle 2"/>
          <p:cNvSpPr txBox="1">
            <a:spLocks noChangeArrowheads="1"/>
          </p:cNvSpPr>
          <p:nvPr/>
        </p:nvSpPr>
        <p:spPr bwMode="auto">
          <a:xfrm>
            <a:off x="46038" y="203200"/>
            <a:ext cx="9097962"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defRPr>
            </a:lvl2pPr>
            <a:lvl3pPr algn="l" rtl="0" eaLnBrk="0" fontAlgn="base" hangingPunct="0">
              <a:spcBef>
                <a:spcPct val="0"/>
              </a:spcBef>
              <a:spcAft>
                <a:spcPct val="0"/>
              </a:spcAft>
              <a:defRPr sz="2400">
                <a:solidFill>
                  <a:schemeClr val="tx1"/>
                </a:solidFill>
                <a:latin typeface="Calibri" pitchFamily="34" charset="0"/>
              </a:defRPr>
            </a:lvl3pPr>
            <a:lvl4pPr algn="l" rtl="0" eaLnBrk="0" fontAlgn="base" hangingPunct="0">
              <a:spcBef>
                <a:spcPct val="0"/>
              </a:spcBef>
              <a:spcAft>
                <a:spcPct val="0"/>
              </a:spcAft>
              <a:defRPr sz="2400">
                <a:solidFill>
                  <a:schemeClr val="tx1"/>
                </a:solidFill>
                <a:latin typeface="Calibri" pitchFamily="34" charset="0"/>
              </a:defRPr>
            </a:lvl4pPr>
            <a:lvl5pPr algn="l" rtl="0" eaLnBrk="0" fontAlgn="base" hangingPunct="0">
              <a:spcBef>
                <a:spcPct val="0"/>
              </a:spcBef>
              <a:spcAft>
                <a:spcPct val="0"/>
              </a:spcAft>
              <a:defRPr sz="2400">
                <a:solidFill>
                  <a:schemeClr val="tx1"/>
                </a:solidFill>
                <a:latin typeface="Calibri" pitchFamily="34" charset="0"/>
              </a:defRPr>
            </a:lvl5pPr>
            <a:lvl6pPr marL="457200" algn="l" rtl="0" fontAlgn="base">
              <a:spcBef>
                <a:spcPct val="0"/>
              </a:spcBef>
              <a:spcAft>
                <a:spcPct val="0"/>
              </a:spcAft>
              <a:defRPr sz="2400">
                <a:solidFill>
                  <a:schemeClr val="tx1"/>
                </a:solidFill>
                <a:latin typeface="Calibri" pitchFamily="34" charset="0"/>
              </a:defRPr>
            </a:lvl6pPr>
            <a:lvl7pPr marL="914400" algn="l" rtl="0" fontAlgn="base">
              <a:spcBef>
                <a:spcPct val="0"/>
              </a:spcBef>
              <a:spcAft>
                <a:spcPct val="0"/>
              </a:spcAft>
              <a:defRPr sz="2400">
                <a:solidFill>
                  <a:schemeClr val="tx1"/>
                </a:solidFill>
                <a:latin typeface="Calibri" pitchFamily="34" charset="0"/>
              </a:defRPr>
            </a:lvl7pPr>
            <a:lvl8pPr marL="1371600" algn="l" rtl="0" fontAlgn="base">
              <a:spcBef>
                <a:spcPct val="0"/>
              </a:spcBef>
              <a:spcAft>
                <a:spcPct val="0"/>
              </a:spcAft>
              <a:defRPr sz="2400">
                <a:solidFill>
                  <a:schemeClr val="tx1"/>
                </a:solidFill>
                <a:latin typeface="Calibri" pitchFamily="34" charset="0"/>
              </a:defRPr>
            </a:lvl8pPr>
            <a:lvl9pPr marL="1828800" algn="l" rtl="0" fontAlgn="base">
              <a:spcBef>
                <a:spcPct val="0"/>
              </a:spcBef>
              <a:spcAft>
                <a:spcPct val="0"/>
              </a:spcAft>
              <a:defRPr sz="2400">
                <a:solidFill>
                  <a:schemeClr val="tx1"/>
                </a:solidFill>
                <a:latin typeface="Calibri" pitchFamily="34" charset="0"/>
              </a:defRPr>
            </a:lvl9pPr>
          </a:lstStyle>
          <a:p>
            <a:pPr eaLnBrk="1" hangingPunct="1"/>
            <a:r>
              <a:rPr lang="de-DE" altLang="de-DE" kern="0"/>
              <a:t>Datenschutz</a:t>
            </a:r>
            <a:endParaRPr lang="de-DE" altLang="de-DE" kern="0" dirty="0"/>
          </a:p>
        </p:txBody>
      </p:sp>
    </p:spTree>
    <p:extLst>
      <p:ext uri="{BB962C8B-B14F-4D97-AF65-F5344CB8AC3E}">
        <p14:creationId xmlns:p14="http://schemas.microsoft.com/office/powerpoint/2010/main" val="321780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a:extLst>
              <a:ext uri="{FF2B5EF4-FFF2-40B4-BE49-F238E27FC236}">
                <a16:creationId xmlns:a16="http://schemas.microsoft.com/office/drawing/2014/main" id="{76EA20C4-8E07-4004-8077-2D51FE577FE4}"/>
              </a:ext>
            </a:extLst>
          </p:cNvPr>
          <p:cNvSpPr>
            <a:spLocks noGrp="1"/>
          </p:cNvSpPr>
          <p:nvPr>
            <p:ph idx="1"/>
          </p:nvPr>
        </p:nvSpPr>
        <p:spPr/>
        <p:txBody>
          <a:bodyPr/>
          <a:lstStyle/>
          <a:p>
            <a:r>
              <a:rPr lang="de-CH" sz="2400" b="1" dirty="0">
                <a:latin typeface="Tahoma" panose="020B0604030504040204" pitchFamily="34" charset="0"/>
                <a:ea typeface="Tahoma" panose="020B0604030504040204" pitchFamily="34" charset="0"/>
                <a:cs typeface="Tahoma" panose="020B0604030504040204" pitchFamily="34" charset="0"/>
              </a:rPr>
              <a:t>Grundsatz:</a:t>
            </a:r>
          </a:p>
          <a:p>
            <a:endParaRPr lang="de-CH" sz="2400" b="1" dirty="0">
              <a:latin typeface="Tahoma" panose="020B0604030504040204" pitchFamily="34" charset="0"/>
              <a:ea typeface="Tahoma" panose="020B0604030504040204" pitchFamily="34" charset="0"/>
              <a:cs typeface="Tahoma" panose="020B0604030504040204" pitchFamily="34" charset="0"/>
            </a:endParaRPr>
          </a:p>
          <a:p>
            <a:r>
              <a:rPr lang="de-CH" sz="1600" b="1" dirty="0">
                <a:latin typeface="Tahoma" panose="020B0604030504040204" pitchFamily="34" charset="0"/>
                <a:ea typeface="Tahoma" panose="020B0604030504040204" pitchFamily="34" charset="0"/>
                <a:cs typeface="Tahoma" panose="020B0604030504040204" pitchFamily="34" charset="0"/>
              </a:rPr>
              <a:t>«Das Internet vergisst nie!»</a:t>
            </a:r>
          </a:p>
          <a:p>
            <a:endParaRPr lang="de-CH" sz="1600" dirty="0">
              <a:latin typeface="Tahoma" panose="020B0604030504040204" pitchFamily="34" charset="0"/>
              <a:ea typeface="Tahoma" panose="020B0604030504040204" pitchFamily="34" charset="0"/>
              <a:cs typeface="Tahoma" panose="020B0604030504040204" pitchFamily="34" charset="0"/>
            </a:endParaRPr>
          </a:p>
          <a:p>
            <a:pPr marL="0" indent="0"/>
            <a:r>
              <a:rPr lang="de-CH" sz="1600" dirty="0">
                <a:latin typeface="Tahoma" panose="020B0604030504040204" pitchFamily="34" charset="0"/>
                <a:ea typeface="Tahoma" panose="020B0604030504040204" pitchFamily="34" charset="0"/>
                <a:cs typeface="Tahoma" panose="020B0604030504040204" pitchFamily="34" charset="0"/>
              </a:rPr>
              <a:t>Überlegen Sie gut, welche Inhalte für jedermann bestimmt sein sollen. Einmal verschickt, kann eine Veröffentlichung von Videos und Bildern nie ausgeschlossen werden.</a:t>
            </a:r>
          </a:p>
          <a:p>
            <a:endParaRPr lang="de-CH" sz="1600" dirty="0">
              <a:latin typeface="Tahoma" panose="020B0604030504040204" pitchFamily="34" charset="0"/>
              <a:ea typeface="Tahoma" panose="020B0604030504040204" pitchFamily="34" charset="0"/>
              <a:cs typeface="Tahoma" panose="020B0604030504040204" pitchFamily="34" charset="0"/>
            </a:endParaRPr>
          </a:p>
          <a:p>
            <a:r>
              <a:rPr lang="de-CH" sz="1600" dirty="0">
                <a:latin typeface="Tahoma" panose="020B0604030504040204" pitchFamily="34" charset="0"/>
                <a:ea typeface="Tahoma" panose="020B0604030504040204" pitchFamily="34" charset="0"/>
                <a:cs typeface="Tahoma" panose="020B0604030504040204" pitchFamily="34" charset="0"/>
              </a:rPr>
              <a:t>Was einmal im Internet ist, kann jederzeit wieder auftauchen!</a:t>
            </a:r>
          </a:p>
          <a:p>
            <a:endParaRPr lang="de-CH" sz="1600" dirty="0">
              <a:solidFill>
                <a:srgbClr val="C00000"/>
              </a:solidFill>
              <a:latin typeface="Tahoma" panose="020B0604030504040204" pitchFamily="34" charset="0"/>
              <a:ea typeface="Tahoma" panose="020B0604030504040204" pitchFamily="34" charset="0"/>
              <a:cs typeface="Tahoma" panose="020B0604030504040204" pitchFamily="34" charset="0"/>
            </a:endParaRPr>
          </a:p>
          <a:p>
            <a:pPr marL="0" indent="0"/>
            <a:r>
              <a:rPr lang="de-CH" sz="1600" dirty="0">
                <a:latin typeface="Tahoma" panose="020B0604030504040204" pitchFamily="34" charset="0"/>
                <a:ea typeface="Tahoma" panose="020B0604030504040204" pitchFamily="34" charset="0"/>
                <a:cs typeface="Tahoma" panose="020B0604030504040204" pitchFamily="34" charset="0"/>
              </a:rPr>
              <a:t>Bemerkung: Die negativen Auswirkungen sind nicht immer so extrem und so deutlich erkennbar und können sich auch noch Jahre später bemerkbar machen, z.B. wenn ich in meiner Jugend Partyfotos gepostet habe, die dann bei der Stellen- oder Wohnungssuche gegen mich sprechen.</a:t>
            </a:r>
          </a:p>
          <a:p>
            <a:pPr marL="0" indent="0"/>
            <a:r>
              <a:rPr lang="de-CH" sz="1600" dirty="0">
                <a:latin typeface="Tahoma" panose="020B0604030504040204" pitchFamily="34" charset="0"/>
                <a:ea typeface="Tahoma" panose="020B0604030504040204" pitchFamily="34" charset="0"/>
                <a:cs typeface="Tahoma" panose="020B0604030504040204" pitchFamily="34" charset="0"/>
              </a:rPr>
              <a:t>Fazit: Immer gut überlegen, was die Preisgabe meiner Daten für Konsequenzen haben könnte.</a:t>
            </a:r>
          </a:p>
        </p:txBody>
      </p:sp>
      <p:sp>
        <p:nvSpPr>
          <p:cNvPr id="3" name="Rectangle 2"/>
          <p:cNvSpPr txBox="1">
            <a:spLocks noChangeArrowheads="1"/>
          </p:cNvSpPr>
          <p:nvPr/>
        </p:nvSpPr>
        <p:spPr bwMode="auto">
          <a:xfrm>
            <a:off x="46038" y="203200"/>
            <a:ext cx="9097962"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Calibri" pitchFamily="34" charset="0"/>
              </a:defRPr>
            </a:lvl2pPr>
            <a:lvl3pPr algn="l" rtl="0" eaLnBrk="0" fontAlgn="base" hangingPunct="0">
              <a:spcBef>
                <a:spcPct val="0"/>
              </a:spcBef>
              <a:spcAft>
                <a:spcPct val="0"/>
              </a:spcAft>
              <a:defRPr sz="2400">
                <a:solidFill>
                  <a:schemeClr val="tx1"/>
                </a:solidFill>
                <a:latin typeface="Calibri" pitchFamily="34" charset="0"/>
              </a:defRPr>
            </a:lvl3pPr>
            <a:lvl4pPr algn="l" rtl="0" eaLnBrk="0" fontAlgn="base" hangingPunct="0">
              <a:spcBef>
                <a:spcPct val="0"/>
              </a:spcBef>
              <a:spcAft>
                <a:spcPct val="0"/>
              </a:spcAft>
              <a:defRPr sz="2400">
                <a:solidFill>
                  <a:schemeClr val="tx1"/>
                </a:solidFill>
                <a:latin typeface="Calibri" pitchFamily="34" charset="0"/>
              </a:defRPr>
            </a:lvl4pPr>
            <a:lvl5pPr algn="l" rtl="0" eaLnBrk="0" fontAlgn="base" hangingPunct="0">
              <a:spcBef>
                <a:spcPct val="0"/>
              </a:spcBef>
              <a:spcAft>
                <a:spcPct val="0"/>
              </a:spcAft>
              <a:defRPr sz="2400">
                <a:solidFill>
                  <a:schemeClr val="tx1"/>
                </a:solidFill>
                <a:latin typeface="Calibri" pitchFamily="34" charset="0"/>
              </a:defRPr>
            </a:lvl5pPr>
            <a:lvl6pPr marL="457200" algn="l" rtl="0" fontAlgn="base">
              <a:spcBef>
                <a:spcPct val="0"/>
              </a:spcBef>
              <a:spcAft>
                <a:spcPct val="0"/>
              </a:spcAft>
              <a:defRPr sz="2400">
                <a:solidFill>
                  <a:schemeClr val="tx1"/>
                </a:solidFill>
                <a:latin typeface="Calibri" pitchFamily="34" charset="0"/>
              </a:defRPr>
            </a:lvl6pPr>
            <a:lvl7pPr marL="914400" algn="l" rtl="0" fontAlgn="base">
              <a:spcBef>
                <a:spcPct val="0"/>
              </a:spcBef>
              <a:spcAft>
                <a:spcPct val="0"/>
              </a:spcAft>
              <a:defRPr sz="2400">
                <a:solidFill>
                  <a:schemeClr val="tx1"/>
                </a:solidFill>
                <a:latin typeface="Calibri" pitchFamily="34" charset="0"/>
              </a:defRPr>
            </a:lvl7pPr>
            <a:lvl8pPr marL="1371600" algn="l" rtl="0" fontAlgn="base">
              <a:spcBef>
                <a:spcPct val="0"/>
              </a:spcBef>
              <a:spcAft>
                <a:spcPct val="0"/>
              </a:spcAft>
              <a:defRPr sz="2400">
                <a:solidFill>
                  <a:schemeClr val="tx1"/>
                </a:solidFill>
                <a:latin typeface="Calibri" pitchFamily="34" charset="0"/>
              </a:defRPr>
            </a:lvl8pPr>
            <a:lvl9pPr marL="1828800" algn="l" rtl="0" fontAlgn="base">
              <a:spcBef>
                <a:spcPct val="0"/>
              </a:spcBef>
              <a:spcAft>
                <a:spcPct val="0"/>
              </a:spcAft>
              <a:defRPr sz="2400">
                <a:solidFill>
                  <a:schemeClr val="tx1"/>
                </a:solidFill>
                <a:latin typeface="Calibri" pitchFamily="34" charset="0"/>
              </a:defRPr>
            </a:lvl9pPr>
          </a:lstStyle>
          <a:p>
            <a:pPr eaLnBrk="1" hangingPunct="1"/>
            <a:r>
              <a:rPr lang="de-DE" altLang="de-DE" kern="0"/>
              <a:t>Datenschutz</a:t>
            </a:r>
            <a:endParaRPr lang="de-DE" altLang="de-DE" kern="0" dirty="0"/>
          </a:p>
        </p:txBody>
      </p:sp>
    </p:spTree>
    <p:extLst>
      <p:ext uri="{BB962C8B-B14F-4D97-AF65-F5344CB8AC3E}">
        <p14:creationId xmlns:p14="http://schemas.microsoft.com/office/powerpoint/2010/main" val="1109441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Calibri"/>
        <a:ea typeface=""/>
        <a:cs typeface=""/>
      </a:majorFont>
      <a:minorFont>
        <a:latin typeface="Calibri"/>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None/>
          <a:tabLst/>
          <a:defRPr kumimoji="0" lang="de-CH" sz="900" b="0" i="0" u="none" strike="noStrike" cap="none" normalizeH="0" baseline="0" smtClean="0">
            <a:ln>
              <a:noFill/>
            </a:ln>
            <a:solidFill>
              <a:srgbClr val="000099"/>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None/>
          <a:tabLst/>
          <a:defRPr kumimoji="0" lang="de-CH" sz="900" b="0" i="0" u="none" strike="noStrike" cap="none" normalizeH="0" baseline="0" smtClean="0">
            <a:ln>
              <a:noFill/>
            </a:ln>
            <a:solidFill>
              <a:srgbClr val="000099"/>
            </a:solidFill>
            <a:effectLst/>
            <a:latin typeface="Arial"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A0FDC1EF176014E845E9F54CA3642F8" ma:contentTypeVersion="0" ma:contentTypeDescription="Ein neues Dokument erstellen." ma:contentTypeScope="" ma:versionID="145d731639aeae1d5c3e25ebc554bc97">
  <xsd:schema xmlns:xsd="http://www.w3.org/2001/XMLSchema" xmlns:xs="http://www.w3.org/2001/XMLSchema" xmlns:p="http://schemas.microsoft.com/office/2006/metadata/properties" targetNamespace="http://schemas.microsoft.com/office/2006/metadata/properties" ma:root="true" ma:fieldsID="66c4a6dd5ef775a5269b08f7de37f93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037E31C-F057-4A5E-B21E-E445CFA014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96AF2DD-7AAC-4263-B8D0-06F8F681BB06}">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298</Words>
  <Application>Microsoft Office PowerPoint</Application>
  <PresentationFormat>Bildschirmpräsentation (4:3)</PresentationFormat>
  <Paragraphs>42</Paragraphs>
  <Slides>5</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5</vt:i4>
      </vt:variant>
    </vt:vector>
  </HeadingPairs>
  <TitlesOfParts>
    <vt:vector size="11" baseType="lpstr">
      <vt:lpstr>Arial</vt:lpstr>
      <vt:lpstr>Calibri</vt:lpstr>
      <vt:lpstr>Tahoma</vt:lpstr>
      <vt:lpstr>Times New Roman</vt:lpstr>
      <vt:lpstr>Wingdings</vt:lpstr>
      <vt:lpstr>Benutzerdefiniertes Design</vt:lpstr>
      <vt:lpstr>Datenschutz</vt:lpstr>
      <vt:lpstr>PowerPoint-Präsentation</vt:lpstr>
      <vt:lpstr>PowerPoint-Präsentation</vt:lpstr>
      <vt:lpstr>PowerPoint-Präsentation</vt:lpstr>
      <vt:lpstr>PowerPoint-Präsentation</vt:lpstr>
    </vt:vector>
  </TitlesOfParts>
  <Company>kik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ben</dc:creator>
  <cp:lastModifiedBy>Praktikum kik AG</cp:lastModifiedBy>
  <cp:revision>32</cp:revision>
  <cp:lastPrinted>2017-11-23T14:56:39Z</cp:lastPrinted>
  <dcterms:created xsi:type="dcterms:W3CDTF">2007-06-08T08:15:33Z</dcterms:created>
  <dcterms:modified xsi:type="dcterms:W3CDTF">2018-06-29T13:49:55Z</dcterms:modified>
</cp:coreProperties>
</file>